
<file path=[Content_Types].xml><?xml version="1.0" encoding="utf-8"?>
<Types xmlns="http://schemas.openxmlformats.org/package/2006/content-types">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58.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slideLayouts/slideLayout247.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50.xml" ContentType="application/vnd.openxmlformats-officedocument.presentationml.slideLayout+xml"/>
  <Override PartName="/ppt/slideLayouts/slideLayout261.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77.xml" ContentType="application/vnd.openxmlformats-officedocument.presentationml.slideLayout+xml"/>
  <Override PartName="/ppt/slideLayouts/slideLayout288.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80.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notesSlides/notesSlide9.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slideMasters/slideMaster18.xml" ContentType="application/vnd.openxmlformats-officedocument.presentationml.slideMaster+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notesSlides/notesSlide15.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notesSlides/notesSlide12.xml" ContentType="application/vnd.openxmlformats-officedocument.presentationml.notesSlid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Masters/slideMaster23.xml" ContentType="application/vnd.openxmlformats-officedocument.presentationml.slideMaster+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theme/theme27.xml" ContentType="application/vnd.openxmlformats-officedocument.theme+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Masters/slideMaster25.xml" ContentType="application/vnd.openxmlformats-officedocument.presentationml.slideMaster+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notesSlides/notesSlide11.xml" ContentType="application/vnd.openxmlformats-officedocument.presentationml.notesSlid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6" r:id="rId2"/>
    <p:sldMasterId id="2147483688" r:id="rId3"/>
    <p:sldMasterId id="2147483700" r:id="rId4"/>
    <p:sldMasterId id="2147483712" r:id="rId5"/>
    <p:sldMasterId id="2147483724" r:id="rId6"/>
    <p:sldMasterId id="2147483736" r:id="rId7"/>
    <p:sldMasterId id="2147483748" r:id="rId8"/>
    <p:sldMasterId id="2147483760" r:id="rId9"/>
    <p:sldMasterId id="2147483772" r:id="rId10"/>
    <p:sldMasterId id="2147483784" r:id="rId11"/>
    <p:sldMasterId id="2147483796" r:id="rId12"/>
    <p:sldMasterId id="2147483808" r:id="rId13"/>
    <p:sldMasterId id="2147483822" r:id="rId14"/>
    <p:sldMasterId id="2147483834" r:id="rId15"/>
    <p:sldMasterId id="2147483846" r:id="rId16"/>
    <p:sldMasterId id="2147483858" r:id="rId17"/>
    <p:sldMasterId id="2147483870" r:id="rId18"/>
    <p:sldMasterId id="2147483882" r:id="rId19"/>
    <p:sldMasterId id="2147483894" r:id="rId20"/>
    <p:sldMasterId id="2147483906" r:id="rId21"/>
    <p:sldMasterId id="2147483918" r:id="rId22"/>
    <p:sldMasterId id="2147483930" r:id="rId23"/>
    <p:sldMasterId id="2147483942" r:id="rId24"/>
    <p:sldMasterId id="2147483954" r:id="rId25"/>
    <p:sldMasterId id="2147484022" r:id="rId26"/>
  </p:sldMasterIdLst>
  <p:notesMasterIdLst>
    <p:notesMasterId r:id="rId44"/>
  </p:notesMasterIdLst>
  <p:sldIdLst>
    <p:sldId id="286" r:id="rId27"/>
    <p:sldId id="265" r:id="rId28"/>
    <p:sldId id="266" r:id="rId29"/>
    <p:sldId id="268" r:id="rId30"/>
    <p:sldId id="269" r:id="rId31"/>
    <p:sldId id="271" r:id="rId32"/>
    <p:sldId id="270" r:id="rId33"/>
    <p:sldId id="273" r:id="rId34"/>
    <p:sldId id="275" r:id="rId35"/>
    <p:sldId id="284" r:id="rId36"/>
    <p:sldId id="276" r:id="rId37"/>
    <p:sldId id="277" r:id="rId38"/>
    <p:sldId id="278" r:id="rId39"/>
    <p:sldId id="280" r:id="rId40"/>
    <p:sldId id="279" r:id="rId41"/>
    <p:sldId id="281" r:id="rId42"/>
    <p:sldId id="285"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5" autoAdjust="0"/>
    <p:restoredTop sz="94660"/>
  </p:normalViewPr>
  <p:slideViewPr>
    <p:cSldViewPr>
      <p:cViewPr varScale="1">
        <p:scale>
          <a:sx n="126" d="100"/>
          <a:sy n="126" d="100"/>
        </p:scale>
        <p:origin x="-119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3.xml"/><Relationship Id="rId41"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B561AD-638B-4BB0-ABE4-DDB991758DEB}" type="datetimeFigureOut">
              <a:rPr lang="en-US" smtClean="0"/>
              <a:pPr/>
              <a:t>6/20/2011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31F808-7674-4D4A-814D-AFC4275619B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37CE73-41A5-47D9-8D97-4CC98826F423}" type="slidenum">
              <a:rPr lang="en-MY"/>
              <a:pPr>
                <a:defRPr/>
              </a:pPr>
              <a:t>‹#›</a:t>
            </a:fld>
            <a:endParaRPr lang="en-MY"/>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52400"/>
            <a:ext cx="20193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055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9DE29E-7132-442D-819D-837CA686A29C}" type="slidenum">
              <a:rPr lang="en-MY"/>
              <a:pPr>
                <a:defRPr/>
              </a:pPr>
              <a:t>‹#›</a:t>
            </a:fld>
            <a:endParaRPr lang="en-MY"/>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19750" y="5105400"/>
            <a:ext cx="1619250" cy="144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105400"/>
            <a:ext cx="4705350" cy="144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600200"/>
            <a:ext cx="207645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600200"/>
            <a:ext cx="6076950" cy="4876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642E99-953E-4416-B7A3-42367C471521}" type="slidenum">
              <a:rPr lang="en-MY"/>
              <a:pPr>
                <a:defRPr/>
              </a:pPr>
              <a:t>‹#›</a:t>
            </a:fld>
            <a:endParaRPr lang="en-MY"/>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53A4F0-1C17-44E9-B681-275ED2AC0F5B}" type="slidenum">
              <a:rPr lang="en-MY"/>
              <a:pPr>
                <a:defRPr/>
              </a:pPr>
              <a:t>‹#›</a:t>
            </a:fld>
            <a:endParaRPr lang="en-MY"/>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FABA34-79D5-4B56-9D12-03C4CB79B5E5}" type="slidenum">
              <a:rPr lang="en-MY"/>
              <a:pPr>
                <a:defRPr/>
              </a:pPr>
              <a:t>‹#›</a:t>
            </a:fld>
            <a:endParaRPr lang="en-MY"/>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90E502-439E-4DC1-804F-64FB9C7D6974}" type="slidenum">
              <a:rPr lang="en-MY"/>
              <a:pPr>
                <a:defRPr/>
              </a:pPr>
              <a:t>‹#›</a:t>
            </a:fld>
            <a:endParaRPr lang="en-MY"/>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6B4531-8A85-4BB9-9ED3-7449EA7B3D12}" type="slidenum">
              <a:rPr lang="en-MY"/>
              <a:pPr>
                <a:defRPr/>
              </a:pPr>
              <a:t>‹#›</a:t>
            </a:fld>
            <a:endParaRPr lang="en-MY"/>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C2EAD6-3CAA-43EC-8561-C7FD48AEB98C}" type="slidenum">
              <a:rPr lang="en-MY"/>
              <a:pPr>
                <a:defRPr/>
              </a:pPr>
              <a:t>‹#›</a:t>
            </a:fld>
            <a:endParaRPr lang="en-MY"/>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DE01F44-4667-4CEB-A016-4F95F2F4201F}" type="slidenum">
              <a:rPr lang="en-MY"/>
              <a:pPr>
                <a:defRPr/>
              </a:pPr>
              <a:t>‹#›</a:t>
            </a:fld>
            <a:endParaRPr lang="en-M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592595C-6E4D-43FE-B10D-E15918347276}" type="slidenum">
              <a:rPr lang="en-US"/>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AD1FBA-2F5A-4416-9870-3F6814527D6F}" type="slidenum">
              <a:rPr lang="en-MY"/>
              <a:pPr>
                <a:defRPr/>
              </a:pPr>
              <a:t>‹#›</a:t>
            </a:fld>
            <a:endParaRPr lang="en-MY"/>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E3C42E-9D8E-44FE-BC47-1DFCABAF3E0E}" type="slidenum">
              <a:rPr lang="en-MY"/>
              <a:pPr>
                <a:defRPr/>
              </a:pPr>
              <a:t>‹#›</a:t>
            </a:fld>
            <a:endParaRPr lang="en-MY"/>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47F29E-AE66-4D87-8FC0-D08C03838E50}" type="slidenum">
              <a:rPr lang="en-MY"/>
              <a:pPr>
                <a:defRPr/>
              </a:pPr>
              <a:t>‹#›</a:t>
            </a:fld>
            <a:endParaRPr lang="en-MY"/>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52400"/>
            <a:ext cx="20383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626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7D61D8-3965-4592-9DB2-8FC084FEBE96}" type="slidenum">
              <a:rPr lang="en-MY"/>
              <a:pPr>
                <a:defRPr/>
              </a:pPr>
              <a:t>‹#›</a:t>
            </a:fld>
            <a:endParaRPr lang="en-MY"/>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592595C-6E4D-43FE-B10D-E15918347276}" type="slidenum">
              <a:rPr lang="en-US"/>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A3FECF1-0E4E-44AF-84B2-E49B5646DA1F}" type="slidenum">
              <a:rPr lang="en-US"/>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55A3BB-D35F-4BDC-89E5-D98FC8CD3F9B}" type="slidenum">
              <a:rPr lang="en-MY"/>
              <a:pPr>
                <a:defRPr/>
              </a:pPr>
              <a:t>‹#›</a:t>
            </a:fld>
            <a:endParaRPr lang="en-MY"/>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1F3DC5-A350-4FB9-AE35-B41FF77099D5}" type="slidenum">
              <a:rPr lang="en-MY"/>
              <a:pPr>
                <a:defRPr/>
              </a:pPr>
              <a:t>‹#›</a:t>
            </a:fld>
            <a:endParaRPr lang="en-MY"/>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1573C4-F084-496C-A0E1-38F69FA248A7}" type="slidenum">
              <a:rPr lang="en-MY"/>
              <a:pPr>
                <a:defRPr/>
              </a:pPr>
              <a:t>‹#›</a:t>
            </a:fld>
            <a:endParaRPr lang="en-MY"/>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965236-255C-4B3D-8639-2239F451017C}" type="slidenum">
              <a:rPr lang="en-MY"/>
              <a:pPr>
                <a:defRPr/>
              </a:pPr>
              <a:t>‹#›</a:t>
            </a:fld>
            <a:endParaRPr lang="en-MY"/>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A3FECF1-0E4E-44AF-84B2-E49B5646DA1F}" type="slidenum">
              <a:rPr lang="en-US"/>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D5C457-4EFE-428F-9D19-D99A416EED75}" type="slidenum">
              <a:rPr lang="en-MY"/>
              <a:pPr>
                <a:defRPr/>
              </a:pPr>
              <a:t>‹#›</a:t>
            </a:fld>
            <a:endParaRPr lang="en-MY"/>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D7E933-CCDC-4530-B991-284A56EEB5A5}" type="slidenum">
              <a:rPr lang="en-MY"/>
              <a:pPr>
                <a:defRPr/>
              </a:pPr>
              <a:t>‹#›</a:t>
            </a:fld>
            <a:endParaRPr lang="en-MY"/>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80E83E-8958-421D-9A1B-5F952000E925}" type="slidenum">
              <a:rPr lang="en-MY"/>
              <a:pPr>
                <a:defRPr/>
              </a:pPr>
              <a:t>‹#›</a:t>
            </a:fld>
            <a:endParaRPr lang="en-MY"/>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295C9A-6F6E-4F51-BE73-666AD20E0228}" type="slidenum">
              <a:rPr lang="en-MY"/>
              <a:pPr>
                <a:defRPr/>
              </a:pPr>
              <a:t>‹#›</a:t>
            </a:fld>
            <a:endParaRPr lang="en-MY"/>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F14280-44A9-4688-9DED-51F2ECFD1589}" type="slidenum">
              <a:rPr lang="en-MY"/>
              <a:pPr>
                <a:defRPr/>
              </a:pPr>
              <a:t>‹#›</a:t>
            </a:fld>
            <a:endParaRPr lang="en-MY"/>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37CE73-41A5-47D9-8D97-4CC98826F423}" type="slidenum">
              <a:rPr lang="en-MY"/>
              <a:pPr>
                <a:defRPr/>
              </a:pPr>
              <a:t>‹#›</a:t>
            </a:fld>
            <a:endParaRPr lang="en-MY"/>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52400"/>
            <a:ext cx="20193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055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9DE29E-7132-442D-819D-837CA686A29C}" type="slidenum">
              <a:rPr lang="en-MY"/>
              <a:pPr>
                <a:defRPr/>
              </a:pPr>
              <a:t>‹#›</a:t>
            </a:fld>
            <a:endParaRPr lang="en-MY"/>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642E99-953E-4416-B7A3-42367C471521}" type="slidenum">
              <a:rPr lang="en-MY"/>
              <a:pPr>
                <a:defRPr/>
              </a:pPr>
              <a:t>‹#›</a:t>
            </a:fld>
            <a:endParaRPr lang="en-MY"/>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600200"/>
            <a:ext cx="207645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600200"/>
            <a:ext cx="6076950" cy="4876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642E99-953E-4416-B7A3-42367C471521}" type="slidenum">
              <a:rPr lang="en-MY"/>
              <a:pPr>
                <a:defRPr/>
              </a:pPr>
              <a:t>‹#›</a:t>
            </a:fld>
            <a:endParaRPr lang="en-MY"/>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53A4F0-1C17-44E9-B681-275ED2AC0F5B}" type="slidenum">
              <a:rPr lang="en-MY"/>
              <a:pPr>
                <a:defRPr/>
              </a:pPr>
              <a:t>‹#›</a:t>
            </a:fld>
            <a:endParaRPr lang="en-MY"/>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53A4F0-1C17-44E9-B681-275ED2AC0F5B}" type="slidenum">
              <a:rPr lang="en-MY"/>
              <a:pPr>
                <a:defRPr/>
              </a:pPr>
              <a:t>‹#›</a:t>
            </a:fld>
            <a:endParaRPr lang="en-MY"/>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FABA34-79D5-4B56-9D12-03C4CB79B5E5}" type="slidenum">
              <a:rPr lang="en-MY"/>
              <a:pPr>
                <a:defRPr/>
              </a:pPr>
              <a:t>‹#›</a:t>
            </a:fld>
            <a:endParaRPr lang="en-MY"/>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90E502-439E-4DC1-804F-64FB9C7D6974}" type="slidenum">
              <a:rPr lang="en-MY"/>
              <a:pPr>
                <a:defRPr/>
              </a:pPr>
              <a:t>‹#›</a:t>
            </a:fld>
            <a:endParaRPr lang="en-MY"/>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6B4531-8A85-4BB9-9ED3-7449EA7B3D12}" type="slidenum">
              <a:rPr lang="en-MY"/>
              <a:pPr>
                <a:defRPr/>
              </a:pPr>
              <a:t>‹#›</a:t>
            </a:fld>
            <a:endParaRPr lang="en-MY"/>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C2EAD6-3CAA-43EC-8561-C7FD48AEB98C}" type="slidenum">
              <a:rPr lang="en-MY"/>
              <a:pPr>
                <a:defRPr/>
              </a:pPr>
              <a:t>‹#›</a:t>
            </a:fld>
            <a:endParaRPr lang="en-MY"/>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DE01F44-4667-4CEB-A016-4F95F2F4201F}" type="slidenum">
              <a:rPr lang="en-MY"/>
              <a:pPr>
                <a:defRPr/>
              </a:pPr>
              <a:t>‹#›</a:t>
            </a:fld>
            <a:endParaRPr lang="en-MY"/>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AD1FBA-2F5A-4416-9870-3F6814527D6F}" type="slidenum">
              <a:rPr lang="en-MY"/>
              <a:pPr>
                <a:defRPr/>
              </a:pPr>
              <a:t>‹#›</a:t>
            </a:fld>
            <a:endParaRPr lang="en-MY"/>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E3C42E-9D8E-44FE-BC47-1DFCABAF3E0E}" type="slidenum">
              <a:rPr lang="en-MY"/>
              <a:pPr>
                <a:defRPr/>
              </a:pPr>
              <a:t>‹#›</a:t>
            </a:fld>
            <a:endParaRPr lang="en-MY"/>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47F29E-AE66-4D87-8FC0-D08C03838E50}" type="slidenum">
              <a:rPr lang="en-MY"/>
              <a:pPr>
                <a:defRPr/>
              </a:pPr>
              <a:t>‹#›</a:t>
            </a:fld>
            <a:endParaRPr lang="en-MY"/>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52400"/>
            <a:ext cx="20383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626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7D61D8-3965-4592-9DB2-8FC084FEBE96}" type="slidenum">
              <a:rPr lang="en-MY"/>
              <a:pPr>
                <a:defRPr/>
              </a:pPr>
              <a:t>‹#›</a:t>
            </a:fld>
            <a:endParaRPr lang="en-MY"/>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55A3BB-D35F-4BDC-89E5-D98FC8CD3F9B}" type="slidenum">
              <a:rPr lang="en-MY"/>
              <a:pPr>
                <a:defRPr/>
              </a:pPr>
              <a:t>‹#›</a:t>
            </a:fld>
            <a:endParaRPr lang="en-MY"/>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FABA34-79D5-4B56-9D12-03C4CB79B5E5}" type="slidenum">
              <a:rPr lang="en-MY"/>
              <a:pPr>
                <a:defRPr/>
              </a:pPr>
              <a:t>‹#›</a:t>
            </a:fld>
            <a:endParaRPr lang="en-MY"/>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1F3DC5-A350-4FB9-AE35-B41FF77099D5}" type="slidenum">
              <a:rPr lang="en-MY"/>
              <a:pPr>
                <a:defRPr/>
              </a:pPr>
              <a:t>‹#›</a:t>
            </a:fld>
            <a:endParaRPr lang="en-MY"/>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1573C4-F084-496C-A0E1-38F69FA248A7}" type="slidenum">
              <a:rPr lang="en-MY"/>
              <a:pPr>
                <a:defRPr/>
              </a:pPr>
              <a:t>‹#›</a:t>
            </a:fld>
            <a:endParaRPr lang="en-MY"/>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965236-255C-4B3D-8639-2239F451017C}" type="slidenum">
              <a:rPr lang="en-MY"/>
              <a:pPr>
                <a:defRPr/>
              </a:pPr>
              <a:t>‹#›</a:t>
            </a:fld>
            <a:endParaRPr lang="en-MY"/>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D5C457-4EFE-428F-9D19-D99A416EED75}" type="slidenum">
              <a:rPr lang="en-MY"/>
              <a:pPr>
                <a:defRPr/>
              </a:pPr>
              <a:t>‹#›</a:t>
            </a:fld>
            <a:endParaRPr lang="en-MY"/>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D7E933-CCDC-4530-B991-284A56EEB5A5}" type="slidenum">
              <a:rPr lang="en-MY"/>
              <a:pPr>
                <a:defRPr/>
              </a:pPr>
              <a:t>‹#›</a:t>
            </a:fld>
            <a:endParaRPr lang="en-MY"/>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80E83E-8958-421D-9A1B-5F952000E925}" type="slidenum">
              <a:rPr lang="en-MY"/>
              <a:pPr>
                <a:defRPr/>
              </a:pPr>
              <a:t>‹#›</a:t>
            </a:fld>
            <a:endParaRPr lang="en-MY"/>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295C9A-6F6E-4F51-BE73-666AD20E0228}" type="slidenum">
              <a:rPr lang="en-MY"/>
              <a:pPr>
                <a:defRPr/>
              </a:pPr>
              <a:t>‹#›</a:t>
            </a:fld>
            <a:endParaRPr lang="en-MY"/>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F14280-44A9-4688-9DED-51F2ECFD1589}" type="slidenum">
              <a:rPr lang="en-MY"/>
              <a:pPr>
                <a:defRPr/>
              </a:pPr>
              <a:t>‹#›</a:t>
            </a:fld>
            <a:endParaRPr lang="en-MY"/>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37CE73-41A5-47D9-8D97-4CC98826F423}" type="slidenum">
              <a:rPr lang="en-MY"/>
              <a:pPr>
                <a:defRPr/>
              </a:pPr>
              <a:t>‹#›</a:t>
            </a:fld>
            <a:endParaRPr lang="en-MY"/>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52400"/>
            <a:ext cx="20193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055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9DE29E-7132-442D-819D-837CA686A29C}" type="slidenum">
              <a:rPr lang="en-MY"/>
              <a:pPr>
                <a:defRPr/>
              </a:pPr>
              <a:t>‹#›</a:t>
            </a:fld>
            <a:endParaRPr lang="en-MY"/>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90E502-439E-4DC1-804F-64FB9C7D6974}" type="slidenum">
              <a:rPr lang="en-MY"/>
              <a:pPr>
                <a:defRPr/>
              </a:pPr>
              <a:t>‹#›</a:t>
            </a:fld>
            <a:endParaRPr lang="en-MY"/>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6B4531-8A85-4BB9-9ED3-7449EA7B3D12}" type="slidenum">
              <a:rPr lang="en-MY"/>
              <a:pPr>
                <a:defRPr/>
              </a:pPr>
              <a:t>‹#›</a:t>
            </a:fld>
            <a:endParaRPr lang="en-MY"/>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600200"/>
            <a:ext cx="207645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600200"/>
            <a:ext cx="6076950" cy="4876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642E99-953E-4416-B7A3-42367C471521}" type="slidenum">
              <a:rPr lang="en-MY"/>
              <a:pPr>
                <a:defRPr/>
              </a:pPr>
              <a:t>‹#›</a:t>
            </a:fld>
            <a:endParaRPr lang="en-MY"/>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53A4F0-1C17-44E9-B681-275ED2AC0F5B}" type="slidenum">
              <a:rPr lang="en-MY"/>
              <a:pPr>
                <a:defRPr/>
              </a:pPr>
              <a:t>‹#›</a:t>
            </a:fld>
            <a:endParaRPr lang="en-MY"/>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FABA34-79D5-4B56-9D12-03C4CB79B5E5}" type="slidenum">
              <a:rPr lang="en-MY"/>
              <a:pPr>
                <a:defRPr/>
              </a:pPr>
              <a:t>‹#›</a:t>
            </a:fld>
            <a:endParaRPr lang="en-MY"/>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90E502-439E-4DC1-804F-64FB9C7D6974}" type="slidenum">
              <a:rPr lang="en-MY"/>
              <a:pPr>
                <a:defRPr/>
              </a:pPr>
              <a:t>‹#›</a:t>
            </a:fld>
            <a:endParaRPr lang="en-MY"/>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6B4531-8A85-4BB9-9ED3-7449EA7B3D12}" type="slidenum">
              <a:rPr lang="en-MY"/>
              <a:pPr>
                <a:defRPr/>
              </a:pPr>
              <a:t>‹#›</a:t>
            </a:fld>
            <a:endParaRPr lang="en-MY"/>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C2EAD6-3CAA-43EC-8561-C7FD48AEB98C}" type="slidenum">
              <a:rPr lang="en-MY"/>
              <a:pPr>
                <a:defRPr/>
              </a:pPr>
              <a:t>‹#›</a:t>
            </a:fld>
            <a:endParaRPr lang="en-MY"/>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DE01F44-4667-4CEB-A016-4F95F2F4201F}" type="slidenum">
              <a:rPr lang="en-MY"/>
              <a:pPr>
                <a:defRPr/>
              </a:pPr>
              <a:t>‹#›</a:t>
            </a:fld>
            <a:endParaRPr lang="en-MY"/>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AD1FBA-2F5A-4416-9870-3F6814527D6F}" type="slidenum">
              <a:rPr lang="en-MY"/>
              <a:pPr>
                <a:defRPr/>
              </a:pPr>
              <a:t>‹#›</a:t>
            </a:fld>
            <a:endParaRPr lang="en-MY"/>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E3C42E-9D8E-44FE-BC47-1DFCABAF3E0E}" type="slidenum">
              <a:rPr lang="en-MY"/>
              <a:pPr>
                <a:defRPr/>
              </a:pPr>
              <a:t>‹#›</a:t>
            </a:fld>
            <a:endParaRPr lang="en-MY"/>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C2EAD6-3CAA-43EC-8561-C7FD48AEB98C}" type="slidenum">
              <a:rPr lang="en-MY"/>
              <a:pPr>
                <a:defRPr/>
              </a:pPr>
              <a:t>‹#›</a:t>
            </a:fld>
            <a:endParaRPr lang="en-MY"/>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47F29E-AE66-4D87-8FC0-D08C03838E50}" type="slidenum">
              <a:rPr lang="en-MY"/>
              <a:pPr>
                <a:defRPr/>
              </a:pPr>
              <a:t>‹#›</a:t>
            </a:fld>
            <a:endParaRPr lang="en-MY"/>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52400"/>
            <a:ext cx="20383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626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7D61D8-3965-4592-9DB2-8FC084FEBE96}" type="slidenum">
              <a:rPr lang="en-MY"/>
              <a:pPr>
                <a:defRPr/>
              </a:pPr>
              <a:t>‹#›</a:t>
            </a:fld>
            <a:endParaRPr lang="en-MY"/>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55A3BB-D35F-4BDC-89E5-D98FC8CD3F9B}" type="slidenum">
              <a:rPr lang="en-MY"/>
              <a:pPr>
                <a:defRPr/>
              </a:pPr>
              <a:t>‹#›</a:t>
            </a:fld>
            <a:endParaRPr lang="en-MY"/>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1F3DC5-A350-4FB9-AE35-B41FF77099D5}" type="slidenum">
              <a:rPr lang="en-MY"/>
              <a:pPr>
                <a:defRPr/>
              </a:pPr>
              <a:t>‹#›</a:t>
            </a:fld>
            <a:endParaRPr lang="en-MY"/>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1573C4-F084-496C-A0E1-38F69FA248A7}" type="slidenum">
              <a:rPr lang="en-MY"/>
              <a:pPr>
                <a:defRPr/>
              </a:pPr>
              <a:t>‹#›</a:t>
            </a:fld>
            <a:endParaRPr lang="en-MY"/>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965236-255C-4B3D-8639-2239F451017C}" type="slidenum">
              <a:rPr lang="en-MY"/>
              <a:pPr>
                <a:defRPr/>
              </a:pPr>
              <a:t>‹#›</a:t>
            </a:fld>
            <a:endParaRPr lang="en-MY"/>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D5C457-4EFE-428F-9D19-D99A416EED75}" type="slidenum">
              <a:rPr lang="en-MY"/>
              <a:pPr>
                <a:defRPr/>
              </a:pPr>
              <a:t>‹#›</a:t>
            </a:fld>
            <a:endParaRPr lang="en-MY"/>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D7E933-CCDC-4530-B991-284A56EEB5A5}" type="slidenum">
              <a:rPr lang="en-MY"/>
              <a:pPr>
                <a:defRPr/>
              </a:pPr>
              <a:t>‹#›</a:t>
            </a:fld>
            <a:endParaRPr lang="en-MY"/>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80E83E-8958-421D-9A1B-5F952000E925}" type="slidenum">
              <a:rPr lang="en-MY"/>
              <a:pPr>
                <a:defRPr/>
              </a:pPr>
              <a:t>‹#›</a:t>
            </a:fld>
            <a:endParaRPr lang="en-MY"/>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295C9A-6F6E-4F51-BE73-666AD20E0228}" type="slidenum">
              <a:rPr lang="en-MY"/>
              <a:pPr>
                <a:defRPr/>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DE01F44-4667-4CEB-A016-4F95F2F4201F}" type="slidenum">
              <a:rPr lang="en-MY"/>
              <a:pPr>
                <a:defRPr/>
              </a:pPr>
              <a:t>‹#›</a:t>
            </a:fld>
            <a:endParaRPr lang="en-MY"/>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F14280-44A9-4688-9DED-51F2ECFD1589}" type="slidenum">
              <a:rPr lang="en-MY"/>
              <a:pPr>
                <a:defRPr/>
              </a:pPr>
              <a:t>‹#›</a:t>
            </a:fld>
            <a:endParaRPr lang="en-MY"/>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37CE73-41A5-47D9-8D97-4CC98826F423}" type="slidenum">
              <a:rPr lang="en-MY"/>
              <a:pPr>
                <a:defRPr/>
              </a:pPr>
              <a:t>‹#›</a:t>
            </a:fld>
            <a:endParaRPr lang="en-MY"/>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52400"/>
            <a:ext cx="20193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055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9DE29E-7132-442D-819D-837CA686A29C}" type="slidenum">
              <a:rPr lang="en-MY"/>
              <a:pPr>
                <a:defRPr/>
              </a:pPr>
              <a:t>‹#›</a:t>
            </a:fld>
            <a:endParaRPr lang="en-MY"/>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AD1FBA-2F5A-4416-9870-3F6814527D6F}" type="slidenum">
              <a:rPr lang="en-MY"/>
              <a:pPr>
                <a:defRPr/>
              </a:pPr>
              <a:t>‹#›</a:t>
            </a:fld>
            <a:endParaRPr lang="en-MY"/>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600200"/>
            <a:ext cx="207645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600200"/>
            <a:ext cx="6076950" cy="4876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642E99-953E-4416-B7A3-42367C471521}" type="slidenum">
              <a:rPr lang="en-MY"/>
              <a:pPr>
                <a:defRPr/>
              </a:pPr>
              <a:t>‹#›</a:t>
            </a:fld>
            <a:endParaRPr lang="en-MY"/>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53A4F0-1C17-44E9-B681-275ED2AC0F5B}" type="slidenum">
              <a:rPr lang="en-MY"/>
              <a:pPr>
                <a:defRPr/>
              </a:pPr>
              <a:t>‹#›</a:t>
            </a:fld>
            <a:endParaRPr lang="en-MY"/>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FABA34-79D5-4B56-9D12-03C4CB79B5E5}" type="slidenum">
              <a:rPr lang="en-MY"/>
              <a:pPr>
                <a:defRPr/>
              </a:pPr>
              <a:t>‹#›</a:t>
            </a:fld>
            <a:endParaRPr lang="en-MY"/>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90E502-439E-4DC1-804F-64FB9C7D6974}" type="slidenum">
              <a:rPr lang="en-MY"/>
              <a:pPr>
                <a:defRPr/>
              </a:pPr>
              <a:t>‹#›</a:t>
            </a:fld>
            <a:endParaRPr lang="en-MY"/>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6B4531-8A85-4BB9-9ED3-7449EA7B3D12}" type="slidenum">
              <a:rPr lang="en-MY"/>
              <a:pPr>
                <a:defRPr/>
              </a:pPr>
              <a:t>‹#›</a:t>
            </a:fld>
            <a:endParaRPr lang="en-MY"/>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C2EAD6-3CAA-43EC-8561-C7FD48AEB98C}" type="slidenum">
              <a:rPr lang="en-MY"/>
              <a:pPr>
                <a:defRPr/>
              </a:pPr>
              <a:t>‹#›</a:t>
            </a:fld>
            <a:endParaRPr lang="en-MY"/>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E3C42E-9D8E-44FE-BC47-1DFCABAF3E0E}" type="slidenum">
              <a:rPr lang="en-MY"/>
              <a:pPr>
                <a:defRPr/>
              </a:pPr>
              <a:t>‹#›</a:t>
            </a:fld>
            <a:endParaRPr lang="en-MY"/>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DE01F44-4667-4CEB-A016-4F95F2F4201F}" type="slidenum">
              <a:rPr lang="en-MY"/>
              <a:pPr>
                <a:defRPr/>
              </a:pPr>
              <a:t>‹#›</a:t>
            </a:fld>
            <a:endParaRPr lang="en-MY"/>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AD1FBA-2F5A-4416-9870-3F6814527D6F}" type="slidenum">
              <a:rPr lang="en-MY"/>
              <a:pPr>
                <a:defRPr/>
              </a:pPr>
              <a:t>‹#›</a:t>
            </a:fld>
            <a:endParaRPr lang="en-MY"/>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E3C42E-9D8E-44FE-BC47-1DFCABAF3E0E}" type="slidenum">
              <a:rPr lang="en-MY"/>
              <a:pPr>
                <a:defRPr/>
              </a:pPr>
              <a:t>‹#›</a:t>
            </a:fld>
            <a:endParaRPr lang="en-MY"/>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47F29E-AE66-4D87-8FC0-D08C03838E50}" type="slidenum">
              <a:rPr lang="en-MY"/>
              <a:pPr>
                <a:defRPr/>
              </a:pPr>
              <a:t>‹#›</a:t>
            </a:fld>
            <a:endParaRPr lang="en-MY"/>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52400"/>
            <a:ext cx="20383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626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7D61D8-3965-4592-9DB2-8FC084FEBE96}" type="slidenum">
              <a:rPr lang="en-MY"/>
              <a:pPr>
                <a:defRPr/>
              </a:pPr>
              <a:t>‹#›</a:t>
            </a:fld>
            <a:endParaRPr lang="en-MY"/>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55A3BB-D35F-4BDC-89E5-D98FC8CD3F9B}" type="slidenum">
              <a:rPr lang="en-MY"/>
              <a:pPr>
                <a:defRPr/>
              </a:pPr>
              <a:t>‹#›</a:t>
            </a:fld>
            <a:endParaRPr lang="en-MY"/>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1F3DC5-A350-4FB9-AE35-B41FF77099D5}" type="slidenum">
              <a:rPr lang="en-MY"/>
              <a:pPr>
                <a:defRPr/>
              </a:pPr>
              <a:t>‹#›</a:t>
            </a:fld>
            <a:endParaRPr lang="en-MY"/>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1573C4-F084-496C-A0E1-38F69FA248A7}" type="slidenum">
              <a:rPr lang="en-MY"/>
              <a:pPr>
                <a:defRPr/>
              </a:pPr>
              <a:t>‹#›</a:t>
            </a:fld>
            <a:endParaRPr lang="en-MY"/>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965236-255C-4B3D-8639-2239F451017C}" type="slidenum">
              <a:rPr lang="en-MY"/>
              <a:pPr>
                <a:defRPr/>
              </a:pPr>
              <a:t>‹#›</a:t>
            </a:fld>
            <a:endParaRPr lang="en-MY"/>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D5C457-4EFE-428F-9D19-D99A416EED75}" type="slidenum">
              <a:rPr lang="en-MY"/>
              <a:pPr>
                <a:defRPr/>
              </a:pPr>
              <a:t>‹#›</a:t>
            </a:fld>
            <a:endParaRPr lang="en-MY"/>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47F29E-AE66-4D87-8FC0-D08C03838E50}" type="slidenum">
              <a:rPr lang="en-MY"/>
              <a:pPr>
                <a:defRPr/>
              </a:pPr>
              <a:t>‹#›</a:t>
            </a:fld>
            <a:endParaRPr lang="en-MY"/>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D7E933-CCDC-4530-B991-284A56EEB5A5}" type="slidenum">
              <a:rPr lang="en-MY"/>
              <a:pPr>
                <a:defRPr/>
              </a:pPr>
              <a:t>‹#›</a:t>
            </a:fld>
            <a:endParaRPr lang="en-MY"/>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80E83E-8958-421D-9A1B-5F952000E925}" type="slidenum">
              <a:rPr lang="en-MY"/>
              <a:pPr>
                <a:defRPr/>
              </a:pPr>
              <a:t>‹#›</a:t>
            </a:fld>
            <a:endParaRPr lang="en-MY"/>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295C9A-6F6E-4F51-BE73-666AD20E0228}" type="slidenum">
              <a:rPr lang="en-MY"/>
              <a:pPr>
                <a:defRPr/>
              </a:pPr>
              <a:t>‹#›</a:t>
            </a:fld>
            <a:endParaRPr lang="en-MY"/>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F14280-44A9-4688-9DED-51F2ECFD1589}" type="slidenum">
              <a:rPr lang="en-MY"/>
              <a:pPr>
                <a:defRPr/>
              </a:pPr>
              <a:t>‹#›</a:t>
            </a:fld>
            <a:endParaRPr lang="en-MY"/>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37CE73-41A5-47D9-8D97-4CC98826F423}" type="slidenum">
              <a:rPr lang="en-MY"/>
              <a:pPr>
                <a:defRPr/>
              </a:pPr>
              <a:t>‹#›</a:t>
            </a:fld>
            <a:endParaRPr lang="en-MY"/>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52400"/>
            <a:ext cx="20193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055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9DE29E-7132-442D-819D-837CA686A29C}" type="slidenum">
              <a:rPr lang="en-MY"/>
              <a:pPr>
                <a:defRPr/>
              </a:pPr>
              <a:t>‹#›</a:t>
            </a:fld>
            <a:endParaRPr lang="en-MY"/>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52400"/>
            <a:ext cx="20383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626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7D61D8-3965-4592-9DB2-8FC084FEBE96}" type="slidenum">
              <a:rPr lang="en-MY"/>
              <a:pPr>
                <a:defRPr/>
              </a:pPr>
              <a:t>‹#›</a:t>
            </a:fld>
            <a:endParaRPr lang="en-MY"/>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600200"/>
            <a:ext cx="207645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600200"/>
            <a:ext cx="6076950" cy="4876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642E99-953E-4416-B7A3-42367C471521}" type="slidenum">
              <a:rPr lang="en-MY"/>
              <a:pPr>
                <a:defRPr/>
              </a:pPr>
              <a:t>‹#›</a:t>
            </a:fld>
            <a:endParaRPr lang="en-MY"/>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53A4F0-1C17-44E9-B681-275ED2AC0F5B}" type="slidenum">
              <a:rPr lang="en-MY"/>
              <a:pPr>
                <a:defRPr/>
              </a:pPr>
              <a:t>‹#›</a:t>
            </a:fld>
            <a:endParaRPr lang="en-MY"/>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FABA34-79D5-4B56-9D12-03C4CB79B5E5}" type="slidenum">
              <a:rPr lang="en-MY"/>
              <a:pPr>
                <a:defRPr/>
              </a:pPr>
              <a:t>‹#›</a:t>
            </a:fld>
            <a:endParaRPr lang="en-MY"/>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55A3BB-D35F-4BDC-89E5-D98FC8CD3F9B}" type="slidenum">
              <a:rPr lang="en-MY"/>
              <a:pPr>
                <a:defRPr/>
              </a:pPr>
              <a:t>‹#›</a:t>
            </a:fld>
            <a:endParaRPr lang="en-MY"/>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90E502-439E-4DC1-804F-64FB9C7D6974}" type="slidenum">
              <a:rPr lang="en-MY"/>
              <a:pPr>
                <a:defRPr/>
              </a:pPr>
              <a:t>‹#›</a:t>
            </a:fld>
            <a:endParaRPr lang="en-MY"/>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6B4531-8A85-4BB9-9ED3-7449EA7B3D12}" type="slidenum">
              <a:rPr lang="en-MY"/>
              <a:pPr>
                <a:defRPr/>
              </a:pPr>
              <a:t>‹#›</a:t>
            </a:fld>
            <a:endParaRPr lang="en-MY"/>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C2EAD6-3CAA-43EC-8561-C7FD48AEB98C}" type="slidenum">
              <a:rPr lang="en-MY"/>
              <a:pPr>
                <a:defRPr/>
              </a:pPr>
              <a:t>‹#›</a:t>
            </a:fld>
            <a:endParaRPr lang="en-MY"/>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DE01F44-4667-4CEB-A016-4F95F2F4201F}" type="slidenum">
              <a:rPr lang="en-MY"/>
              <a:pPr>
                <a:defRPr/>
              </a:pPr>
              <a:t>‹#›</a:t>
            </a:fld>
            <a:endParaRPr lang="en-MY"/>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AD1FBA-2F5A-4416-9870-3F6814527D6F}" type="slidenum">
              <a:rPr lang="en-MY"/>
              <a:pPr>
                <a:defRPr/>
              </a:pPr>
              <a:t>‹#›</a:t>
            </a:fld>
            <a:endParaRPr lang="en-MY"/>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E3C42E-9D8E-44FE-BC47-1DFCABAF3E0E}" type="slidenum">
              <a:rPr lang="en-MY"/>
              <a:pPr>
                <a:defRPr/>
              </a:pPr>
              <a:t>‹#›</a:t>
            </a:fld>
            <a:endParaRPr lang="en-MY"/>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47F29E-AE66-4D87-8FC0-D08C03838E50}" type="slidenum">
              <a:rPr lang="en-MY"/>
              <a:pPr>
                <a:defRPr/>
              </a:pPr>
              <a:t>‹#›</a:t>
            </a:fld>
            <a:endParaRPr lang="en-MY"/>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52400"/>
            <a:ext cx="20383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626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7D61D8-3965-4592-9DB2-8FC084FEBE96}" type="slidenum">
              <a:rPr lang="en-MY"/>
              <a:pPr>
                <a:defRPr/>
              </a:pPr>
              <a:t>‹#›</a:t>
            </a:fld>
            <a:endParaRPr lang="en-MY"/>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55A3BB-D35F-4BDC-89E5-D98FC8CD3F9B}" type="slidenum">
              <a:rPr lang="en-MY"/>
              <a:pPr>
                <a:defRPr/>
              </a:pPr>
              <a:t>‹#›</a:t>
            </a:fld>
            <a:endParaRPr lang="en-MY"/>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1F3DC5-A350-4FB9-AE35-B41FF77099D5}" type="slidenum">
              <a:rPr lang="en-MY"/>
              <a:pPr>
                <a:defRPr/>
              </a:pPr>
              <a:t>‹#›</a:t>
            </a:fld>
            <a:endParaRPr lang="en-MY"/>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1F3DC5-A350-4FB9-AE35-B41FF77099D5}" type="slidenum">
              <a:rPr lang="en-MY"/>
              <a:pPr>
                <a:defRPr/>
              </a:pPr>
              <a:t>‹#›</a:t>
            </a:fld>
            <a:endParaRPr lang="en-MY"/>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1573C4-F084-496C-A0E1-38F69FA248A7}" type="slidenum">
              <a:rPr lang="en-MY"/>
              <a:pPr>
                <a:defRPr/>
              </a:pPr>
              <a:t>‹#›</a:t>
            </a:fld>
            <a:endParaRPr lang="en-MY"/>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965236-255C-4B3D-8639-2239F451017C}" type="slidenum">
              <a:rPr lang="en-MY"/>
              <a:pPr>
                <a:defRPr/>
              </a:pPr>
              <a:t>‹#›</a:t>
            </a:fld>
            <a:endParaRPr lang="en-MY"/>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D5C457-4EFE-428F-9D19-D99A416EED75}" type="slidenum">
              <a:rPr lang="en-MY"/>
              <a:pPr>
                <a:defRPr/>
              </a:pPr>
              <a:t>‹#›</a:t>
            </a:fld>
            <a:endParaRPr lang="en-MY"/>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D7E933-CCDC-4530-B991-284A56EEB5A5}" type="slidenum">
              <a:rPr lang="en-MY"/>
              <a:pPr>
                <a:defRPr/>
              </a:pPr>
              <a:t>‹#›</a:t>
            </a:fld>
            <a:endParaRPr lang="en-MY"/>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80E83E-8958-421D-9A1B-5F952000E925}" type="slidenum">
              <a:rPr lang="en-MY"/>
              <a:pPr>
                <a:defRPr/>
              </a:pPr>
              <a:t>‹#›</a:t>
            </a:fld>
            <a:endParaRPr lang="en-MY"/>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295C9A-6F6E-4F51-BE73-666AD20E0228}" type="slidenum">
              <a:rPr lang="en-MY"/>
              <a:pPr>
                <a:defRPr/>
              </a:pPr>
              <a:t>‹#›</a:t>
            </a:fld>
            <a:endParaRPr lang="en-MY"/>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F14280-44A9-4688-9DED-51F2ECFD1589}" type="slidenum">
              <a:rPr lang="en-MY"/>
              <a:pPr>
                <a:defRPr/>
              </a:pPr>
              <a:t>‹#›</a:t>
            </a:fld>
            <a:endParaRPr lang="en-MY"/>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37CE73-41A5-47D9-8D97-4CC98826F423}" type="slidenum">
              <a:rPr lang="en-MY"/>
              <a:pPr>
                <a:defRPr/>
              </a:pPr>
              <a:t>‹#›</a:t>
            </a:fld>
            <a:endParaRPr lang="en-MY"/>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52400"/>
            <a:ext cx="20193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055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9DE29E-7132-442D-819D-837CA686A29C}" type="slidenum">
              <a:rPr lang="en-MY"/>
              <a:pPr>
                <a:defRPr/>
              </a:pPr>
              <a:t>‹#›</a:t>
            </a:fld>
            <a:endParaRPr lang="en-MY"/>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1573C4-F084-496C-A0E1-38F69FA248A7}" type="slidenum">
              <a:rPr lang="en-MY"/>
              <a:pPr>
                <a:defRPr/>
              </a:pPr>
              <a:t>‹#›</a:t>
            </a:fld>
            <a:endParaRPr lang="en-MY"/>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600200"/>
            <a:ext cx="207645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600200"/>
            <a:ext cx="6076950" cy="4876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965236-255C-4B3D-8639-2239F451017C}" type="slidenum">
              <a:rPr lang="en-MY"/>
              <a:pPr>
                <a:defRPr/>
              </a:pPr>
              <a:t>‹#›</a:t>
            </a:fld>
            <a:endParaRPr lang="en-MY"/>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7" name="Picture 3" descr="C:\Users\Nan\AppData\Local\Microsoft\Windows\Temporary Internet Files\Content.IE5\0DRU3LG1\MCj04371750000[1].png"/>
          <p:cNvPicPr>
            <a:picLocks noChangeAspect="1" noChangeArrowheads="1"/>
          </p:cNvPicPr>
          <p:nvPr/>
        </p:nvPicPr>
        <p:blipFill>
          <a:blip r:embed="rId2" cstate="print">
            <a:lum bright="18000"/>
          </a:blip>
          <a:srcRect/>
          <a:stretch>
            <a:fillRect/>
          </a:stretch>
        </p:blipFill>
        <p:spPr bwMode="auto">
          <a:xfrm>
            <a:off x="-1" y="0"/>
            <a:ext cx="6857999" cy="6858000"/>
          </a:xfrm>
          <a:prstGeom prst="rect">
            <a:avLst/>
          </a:prstGeom>
          <a:noFill/>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BCA2AAAB-B2D3-4845-B3FC-B638A5293647}" type="datetimeFigureOut">
              <a:rPr lang="en-US" smtClean="0"/>
              <a:pPr/>
              <a:t>6/20/2011</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763D09B-84A9-4B54-BDE5-2BA37224DC86}" type="slidenum">
              <a:rPr lang="en-US" smtClean="0"/>
              <a:pPr/>
              <a:t>‹#›</a:t>
            </a:fld>
            <a:endParaRPr lang="en-U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2AAAB-B2D3-4845-B3FC-B638A5293647}" type="datetimeFigureOut">
              <a:rPr lang="en-US" smtClean="0"/>
              <a:pPr/>
              <a:t>6/20/2011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3D09B-84A9-4B54-BDE5-2BA37224DC86}" type="slidenum">
              <a:rPr lang="en-US" smtClean="0"/>
              <a:pPr/>
              <a:t>‹#›</a:t>
            </a:fld>
            <a:endParaRPr lang="en-U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A2AAAB-B2D3-4845-B3FC-B638A5293647}" type="datetimeFigureOut">
              <a:rPr lang="en-US" smtClean="0"/>
              <a:pPr/>
              <a:t>6/20/2011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3D09B-84A9-4B54-BDE5-2BA37224DC86}" type="slidenum">
              <a:rPr lang="en-US" smtClean="0"/>
              <a:pPr/>
              <a:t>‹#›</a:t>
            </a:fld>
            <a:endParaRPr lang="en-U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A2AAAB-B2D3-4845-B3FC-B638A5293647}" type="datetimeFigureOut">
              <a:rPr lang="en-US" smtClean="0"/>
              <a:pPr/>
              <a:t>6/20/2011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3D09B-84A9-4B54-BDE5-2BA37224DC86}" type="slidenum">
              <a:rPr lang="en-US" smtClean="0"/>
              <a:pPr/>
              <a:t>‹#›</a:t>
            </a:fld>
            <a:endParaRPr lang="en-U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A2AAAB-B2D3-4845-B3FC-B638A5293647}" type="datetimeFigureOut">
              <a:rPr lang="en-US" smtClean="0"/>
              <a:pPr/>
              <a:t>6/20/2011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63D09B-84A9-4B54-BDE5-2BA37224DC86}" type="slidenum">
              <a:rPr lang="en-US" smtClean="0"/>
              <a:pPr/>
              <a:t>‹#›</a:t>
            </a:fld>
            <a:endParaRPr lang="en-US"/>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A2AAAB-B2D3-4845-B3FC-B638A5293647}" type="datetimeFigureOut">
              <a:rPr lang="en-US" smtClean="0"/>
              <a:pPr/>
              <a:t>6/20/2011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63D09B-84A9-4B54-BDE5-2BA37224DC86}" type="slidenum">
              <a:rPr lang="en-US" smtClean="0"/>
              <a:pPr/>
              <a:t>‹#›</a:t>
            </a:fld>
            <a:endParaRPr lang="en-US"/>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2AAAB-B2D3-4845-B3FC-B638A5293647}" type="datetimeFigureOut">
              <a:rPr lang="en-US" smtClean="0"/>
              <a:pPr/>
              <a:t>6/20/2011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63D09B-84A9-4B54-BDE5-2BA37224DC86}" type="slidenum">
              <a:rPr lang="en-US" smtClean="0"/>
              <a:pPr/>
              <a:t>‹#›</a:t>
            </a:fld>
            <a:endParaRPr lang="en-US"/>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A2AAAB-B2D3-4845-B3FC-B638A5293647}" type="datetimeFigureOut">
              <a:rPr lang="en-US" smtClean="0"/>
              <a:pPr/>
              <a:t>6/20/2011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3D09B-84A9-4B54-BDE5-2BA37224DC86}" type="slidenum">
              <a:rPr lang="en-US" smtClean="0"/>
              <a:pPr/>
              <a:t>‹#›</a:t>
            </a:fld>
            <a:endParaRPr lang="en-US"/>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A2AAAB-B2D3-4845-B3FC-B638A5293647}" type="datetimeFigureOut">
              <a:rPr lang="en-US" smtClean="0"/>
              <a:pPr/>
              <a:t>6/20/2011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3D09B-84A9-4B54-BDE5-2BA37224DC86}" type="slidenum">
              <a:rPr lang="en-US" smtClean="0"/>
              <a:pPr/>
              <a:t>‹#›</a:t>
            </a:fld>
            <a:endParaRPr lang="en-US"/>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2AAAB-B2D3-4845-B3FC-B638A5293647}" type="datetimeFigureOut">
              <a:rPr lang="en-US" smtClean="0"/>
              <a:pPr/>
              <a:t>6/20/2011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3D09B-84A9-4B54-BDE5-2BA37224DC86}"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D5C457-4EFE-428F-9D19-D99A416EED75}" type="slidenum">
              <a:rPr lang="en-MY"/>
              <a:pPr>
                <a:defRPr/>
              </a:pPr>
              <a:t>‹#›</a:t>
            </a:fld>
            <a:endParaRPr lang="en-MY"/>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2AAAB-B2D3-4845-B3FC-B638A5293647}" type="datetimeFigureOut">
              <a:rPr lang="en-US" smtClean="0"/>
              <a:pPr/>
              <a:t>6/20/2011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3D09B-84A9-4B54-BDE5-2BA37224DC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D7E933-CCDC-4530-B991-284A56EEB5A5}" type="slidenum">
              <a:rPr lang="en-MY"/>
              <a:pPr>
                <a:defRPr/>
              </a:pPr>
              <a:t>‹#›</a:t>
            </a:fld>
            <a:endParaRPr lang="en-MY"/>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80E83E-8958-421D-9A1B-5F952000E925}" type="slidenum">
              <a:rPr lang="en-MY"/>
              <a:pPr>
                <a:defRPr/>
              </a:pPr>
              <a:t>‹#›</a:t>
            </a:fld>
            <a:endParaRPr lang="en-MY"/>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295C9A-6F6E-4F51-BE73-666AD20E0228}" type="slidenum">
              <a:rPr lang="en-MY"/>
              <a:pPr>
                <a:defRPr/>
              </a:pPr>
              <a:t>‹#›</a:t>
            </a:fld>
            <a:endParaRPr lang="en-MY"/>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F14280-44A9-4688-9DED-51F2ECFD1589}" type="slidenum">
              <a:rPr lang="en-MY"/>
              <a:pPr>
                <a:defRPr/>
              </a:pPr>
              <a:t>‹#›</a:t>
            </a:fld>
            <a:endParaRPr lang="en-MY"/>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37CE73-41A5-47D9-8D97-4CC98826F423}" type="slidenum">
              <a:rPr lang="en-MY"/>
              <a:pPr>
                <a:defRPr/>
              </a:pPr>
              <a:t>‹#›</a:t>
            </a:fld>
            <a:endParaRPr lang="en-MY"/>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52400"/>
            <a:ext cx="20193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055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9DE29E-7132-442D-819D-837CA686A29C}" type="slidenum">
              <a:rPr lang="en-MY"/>
              <a:pPr>
                <a:defRPr/>
              </a:pPr>
              <a:t>‹#›</a:t>
            </a:fld>
            <a:endParaRPr lang="en-MY"/>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5105400"/>
            <a:ext cx="2971800" cy="48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5105400"/>
            <a:ext cx="2971800" cy="48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600200"/>
            <a:ext cx="207645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600200"/>
            <a:ext cx="6076950" cy="4876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642E99-953E-4416-B7A3-42367C471521}" type="slidenum">
              <a:rPr lang="en-MY"/>
              <a:pPr>
                <a:defRPr/>
              </a:pPr>
              <a:t>‹#›</a:t>
            </a:fld>
            <a:endParaRPr lang="en-MY"/>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53A4F0-1C17-44E9-B681-275ED2AC0F5B}" type="slidenum">
              <a:rPr lang="en-MY"/>
              <a:pPr>
                <a:defRPr/>
              </a:pPr>
              <a:t>‹#›</a:t>
            </a:fld>
            <a:endParaRPr lang="en-MY"/>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FABA34-79D5-4B56-9D12-03C4CB79B5E5}" type="slidenum">
              <a:rPr lang="en-MY"/>
              <a:pPr>
                <a:defRPr/>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90E502-439E-4DC1-804F-64FB9C7D6974}" type="slidenum">
              <a:rPr lang="en-MY"/>
              <a:pPr>
                <a:defRPr/>
              </a:pPr>
              <a:t>‹#›</a:t>
            </a:fld>
            <a:endParaRPr lang="en-MY"/>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6B4531-8A85-4BB9-9ED3-7449EA7B3D12}" type="slidenum">
              <a:rPr lang="en-MY"/>
              <a:pPr>
                <a:defRPr/>
              </a:pPr>
              <a:t>‹#›</a:t>
            </a:fld>
            <a:endParaRPr lang="en-MY"/>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C2EAD6-3CAA-43EC-8561-C7FD48AEB98C}" type="slidenum">
              <a:rPr lang="en-MY"/>
              <a:pPr>
                <a:defRPr/>
              </a:pPr>
              <a:t>‹#›</a:t>
            </a:fld>
            <a:endParaRPr lang="en-MY"/>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DE01F44-4667-4CEB-A016-4F95F2F4201F}" type="slidenum">
              <a:rPr lang="en-MY"/>
              <a:pPr>
                <a:defRPr/>
              </a:pPr>
              <a:t>‹#›</a:t>
            </a:fld>
            <a:endParaRPr lang="en-MY"/>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AD1FBA-2F5A-4416-9870-3F6814527D6F}" type="slidenum">
              <a:rPr lang="en-MY"/>
              <a:pPr>
                <a:defRPr/>
              </a:pPr>
              <a:t>‹#›</a:t>
            </a:fld>
            <a:endParaRPr lang="en-MY"/>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E3C42E-9D8E-44FE-BC47-1DFCABAF3E0E}" type="slidenum">
              <a:rPr lang="en-MY"/>
              <a:pPr>
                <a:defRPr/>
              </a:pPr>
              <a:t>‹#›</a:t>
            </a:fld>
            <a:endParaRPr lang="en-MY"/>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47F29E-AE66-4D87-8FC0-D08C03838E50}" type="slidenum">
              <a:rPr lang="en-MY"/>
              <a:pPr>
                <a:defRPr/>
              </a:pPr>
              <a:t>‹#›</a:t>
            </a:fld>
            <a:endParaRPr lang="en-MY"/>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52400"/>
            <a:ext cx="20383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626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7D61D8-3965-4592-9DB2-8FC084FEBE96}" type="slidenum">
              <a:rPr lang="en-MY"/>
              <a:pPr>
                <a:defRPr/>
              </a:pPr>
              <a:t>‹#›</a:t>
            </a:fld>
            <a:endParaRPr lang="en-MY"/>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55A3BB-D35F-4BDC-89E5-D98FC8CD3F9B}" type="slidenum">
              <a:rPr lang="en-MY"/>
              <a:pPr>
                <a:defRPr/>
              </a:pPr>
              <a:t>‹#›</a:t>
            </a:fld>
            <a:endParaRPr lang="en-MY"/>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1F3DC5-A350-4FB9-AE35-B41FF77099D5}" type="slidenum">
              <a:rPr lang="en-MY"/>
              <a:pPr>
                <a:defRPr/>
              </a:pPr>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1573C4-F084-496C-A0E1-38F69FA248A7}" type="slidenum">
              <a:rPr lang="en-MY"/>
              <a:pPr>
                <a:defRPr/>
              </a:pPr>
              <a:t>‹#›</a:t>
            </a:fld>
            <a:endParaRPr lang="en-MY"/>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965236-255C-4B3D-8639-2239F451017C}" type="slidenum">
              <a:rPr lang="en-MY"/>
              <a:pPr>
                <a:defRPr/>
              </a:pPr>
              <a:t>‹#›</a:t>
            </a:fld>
            <a:endParaRPr lang="en-MY"/>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D5C457-4EFE-428F-9D19-D99A416EED75}" type="slidenum">
              <a:rPr lang="en-MY"/>
              <a:pPr>
                <a:defRPr/>
              </a:pPr>
              <a:t>‹#›</a:t>
            </a:fld>
            <a:endParaRPr lang="en-MY"/>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D7E933-CCDC-4530-B991-284A56EEB5A5}" type="slidenum">
              <a:rPr lang="en-MY"/>
              <a:pPr>
                <a:defRPr/>
              </a:pPr>
              <a:t>‹#›</a:t>
            </a:fld>
            <a:endParaRPr lang="en-MY"/>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80E83E-8958-421D-9A1B-5F952000E925}" type="slidenum">
              <a:rPr lang="en-MY"/>
              <a:pPr>
                <a:defRPr/>
              </a:pPr>
              <a:t>‹#›</a:t>
            </a:fld>
            <a:endParaRPr lang="en-MY"/>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295C9A-6F6E-4F51-BE73-666AD20E0228}" type="slidenum">
              <a:rPr lang="en-MY"/>
              <a:pPr>
                <a:defRPr/>
              </a:pPr>
              <a:t>‹#›</a:t>
            </a:fld>
            <a:endParaRPr lang="en-MY"/>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F14280-44A9-4688-9DED-51F2ECFD1589}" type="slidenum">
              <a:rPr lang="en-MY"/>
              <a:pPr>
                <a:defRPr/>
              </a:pPr>
              <a:t>‹#›</a:t>
            </a:fld>
            <a:endParaRPr lang="en-MY"/>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37CE73-41A5-47D9-8D97-4CC98826F423}" type="slidenum">
              <a:rPr lang="en-MY"/>
              <a:pPr>
                <a:defRPr/>
              </a:pPr>
              <a:t>‹#›</a:t>
            </a:fld>
            <a:endParaRPr lang="en-MY"/>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52400"/>
            <a:ext cx="20193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055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9DE29E-7132-442D-819D-837CA686A29C}" type="slidenum">
              <a:rPr lang="en-MY"/>
              <a:pPr>
                <a:defRPr/>
              </a:pPr>
              <a:t>‹#›</a:t>
            </a:fld>
            <a:endParaRPr lang="en-MY"/>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600200"/>
            <a:ext cx="207645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600200"/>
            <a:ext cx="6076950" cy="4876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642E99-953E-4416-B7A3-42367C471521}" type="slidenum">
              <a:rPr lang="en-MY"/>
              <a:pPr>
                <a:defRPr/>
              </a:pPr>
              <a:t>‹#›</a:t>
            </a:fld>
            <a:endParaRPr lang="en-MY"/>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53A4F0-1C17-44E9-B681-275ED2AC0F5B}" type="slidenum">
              <a:rPr lang="en-MY"/>
              <a:pPr>
                <a:defRPr/>
              </a:pPr>
              <a:t>‹#›</a:t>
            </a:fld>
            <a:endParaRPr lang="en-MY"/>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FABA34-79D5-4B56-9D12-03C4CB79B5E5}" type="slidenum">
              <a:rPr lang="en-MY"/>
              <a:pPr>
                <a:defRPr/>
              </a:pPr>
              <a:t>‹#›</a:t>
            </a:fld>
            <a:endParaRPr lang="en-MY"/>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90E502-439E-4DC1-804F-64FB9C7D6974}" type="slidenum">
              <a:rPr lang="en-MY"/>
              <a:pPr>
                <a:defRPr/>
              </a:pPr>
              <a:t>‹#›</a:t>
            </a:fld>
            <a:endParaRPr lang="en-MY"/>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6B4531-8A85-4BB9-9ED3-7449EA7B3D12}" type="slidenum">
              <a:rPr lang="en-MY"/>
              <a:pPr>
                <a:defRPr/>
              </a:pPr>
              <a:t>‹#›</a:t>
            </a:fld>
            <a:endParaRPr lang="en-MY"/>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C2EAD6-3CAA-43EC-8561-C7FD48AEB98C}" type="slidenum">
              <a:rPr lang="en-MY"/>
              <a:pPr>
                <a:defRPr/>
              </a:pPr>
              <a:t>‹#›</a:t>
            </a:fld>
            <a:endParaRPr lang="en-MY"/>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DE01F44-4667-4CEB-A016-4F95F2F4201F}" type="slidenum">
              <a:rPr lang="en-MY"/>
              <a:pPr>
                <a:defRPr/>
              </a:pPr>
              <a:t>‹#›</a:t>
            </a:fld>
            <a:endParaRPr lang="en-MY"/>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AD1FBA-2F5A-4416-9870-3F6814527D6F}" type="slidenum">
              <a:rPr lang="en-MY"/>
              <a:pPr>
                <a:defRPr/>
              </a:pPr>
              <a:t>‹#›</a:t>
            </a:fld>
            <a:endParaRPr lang="en-MY"/>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E3C42E-9D8E-44FE-BC47-1DFCABAF3E0E}" type="slidenum">
              <a:rPr lang="en-MY"/>
              <a:pPr>
                <a:defRPr/>
              </a:pPr>
              <a:t>‹#›</a:t>
            </a:fld>
            <a:endParaRPr lang="en-MY"/>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47F29E-AE66-4D87-8FC0-D08C03838E50}" type="slidenum">
              <a:rPr lang="en-MY"/>
              <a:pPr>
                <a:defRPr/>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52400"/>
            <a:ext cx="20383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626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7D61D8-3965-4592-9DB2-8FC084FEBE96}" type="slidenum">
              <a:rPr lang="en-MY"/>
              <a:pPr>
                <a:defRPr/>
              </a:pPr>
              <a:t>‹#›</a:t>
            </a:fld>
            <a:endParaRPr lang="en-MY"/>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55A3BB-D35F-4BDC-89E5-D98FC8CD3F9B}" type="slidenum">
              <a:rPr lang="en-MY"/>
              <a:pPr>
                <a:defRPr/>
              </a:pPr>
              <a:t>‹#›</a:t>
            </a:fld>
            <a:endParaRPr lang="en-MY"/>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1F3DC5-A350-4FB9-AE35-B41FF77099D5}" type="slidenum">
              <a:rPr lang="en-MY"/>
              <a:pPr>
                <a:defRPr/>
              </a:pPr>
              <a:t>‹#›</a:t>
            </a:fld>
            <a:endParaRPr lang="en-MY"/>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1573C4-F084-496C-A0E1-38F69FA248A7}" type="slidenum">
              <a:rPr lang="en-MY"/>
              <a:pPr>
                <a:defRPr/>
              </a:pPr>
              <a:t>‹#›</a:t>
            </a:fld>
            <a:endParaRPr lang="en-MY"/>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965236-255C-4B3D-8639-2239F451017C}" type="slidenum">
              <a:rPr lang="en-MY"/>
              <a:pPr>
                <a:defRPr/>
              </a:pPr>
              <a:t>‹#›</a:t>
            </a:fld>
            <a:endParaRPr lang="en-MY"/>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D5C457-4EFE-428F-9D19-D99A416EED75}" type="slidenum">
              <a:rPr lang="en-MY"/>
              <a:pPr>
                <a:defRPr/>
              </a:pPr>
              <a:t>‹#›</a:t>
            </a:fld>
            <a:endParaRPr lang="en-MY"/>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D7E933-CCDC-4530-B991-284A56EEB5A5}" type="slidenum">
              <a:rPr lang="en-MY"/>
              <a:pPr>
                <a:defRPr/>
              </a:pPr>
              <a:t>‹#›</a:t>
            </a:fld>
            <a:endParaRPr lang="en-MY"/>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80E83E-8958-421D-9A1B-5F952000E925}" type="slidenum">
              <a:rPr lang="en-MY"/>
              <a:pPr>
                <a:defRPr/>
              </a:pPr>
              <a:t>‹#›</a:t>
            </a:fld>
            <a:endParaRPr lang="en-MY"/>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295C9A-6F6E-4F51-BE73-666AD20E0228}" type="slidenum">
              <a:rPr lang="en-MY"/>
              <a:pPr>
                <a:defRPr/>
              </a:pPr>
              <a:t>‹#›</a:t>
            </a:fld>
            <a:endParaRPr lang="en-MY"/>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F14280-44A9-4688-9DED-51F2ECFD1589}" type="slidenum">
              <a:rPr lang="en-MY"/>
              <a:pPr>
                <a:defRPr/>
              </a:pPr>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4.jpe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image" Target="../media/image2.jpeg"/><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3.jpe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4.jpe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2.jpe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image" Target="../media/image3.jpeg"/><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15.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image" Target="../media/image4.jpeg"/><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theme" Target="../theme/theme16.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image" Target="../media/image2.jpeg"/><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theme" Target="../theme/theme17.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image" Target="../media/image3.jpeg"/><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theme" Target="../theme/theme18.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0.xml"/><Relationship Id="rId13" Type="http://schemas.openxmlformats.org/officeDocument/2006/relationships/image" Target="../media/image4.jpeg"/><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theme" Target="../theme/theme19.xml"/><Relationship Id="rId2" Type="http://schemas.openxmlformats.org/officeDocument/2006/relationships/slideLayout" Target="../slideLayouts/slideLayout204.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0" Type="http://schemas.openxmlformats.org/officeDocument/2006/relationships/slideLayout" Target="../slideLayouts/slideLayout212.xml"/><Relationship Id="rId4" Type="http://schemas.openxmlformats.org/officeDocument/2006/relationships/slideLayout" Target="../slideLayouts/slideLayout206.xml"/><Relationship Id="rId9" Type="http://schemas.openxmlformats.org/officeDocument/2006/relationships/slideLayout" Target="../slideLayouts/slideLayout2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1.xml"/><Relationship Id="rId13" Type="http://schemas.openxmlformats.org/officeDocument/2006/relationships/image" Target="../media/image2.jpeg"/><Relationship Id="rId3" Type="http://schemas.openxmlformats.org/officeDocument/2006/relationships/slideLayout" Target="../slideLayouts/slideLayout216.xml"/><Relationship Id="rId7" Type="http://schemas.openxmlformats.org/officeDocument/2006/relationships/slideLayout" Target="../slideLayouts/slideLayout220.xml"/><Relationship Id="rId12" Type="http://schemas.openxmlformats.org/officeDocument/2006/relationships/theme" Target="../theme/theme20.xml"/><Relationship Id="rId2" Type="http://schemas.openxmlformats.org/officeDocument/2006/relationships/slideLayout" Target="../slideLayouts/slideLayout215.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5" Type="http://schemas.openxmlformats.org/officeDocument/2006/relationships/slideLayout" Target="../slideLayouts/slideLayout218.xml"/><Relationship Id="rId10" Type="http://schemas.openxmlformats.org/officeDocument/2006/relationships/slideLayout" Target="../slideLayouts/slideLayout223.xml"/><Relationship Id="rId4" Type="http://schemas.openxmlformats.org/officeDocument/2006/relationships/slideLayout" Target="../slideLayouts/slideLayout217.xml"/><Relationship Id="rId9" Type="http://schemas.openxmlformats.org/officeDocument/2006/relationships/slideLayout" Target="../slideLayouts/slideLayout22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image" Target="../media/image3.jpeg"/><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theme" Target="../theme/theme21.xml"/><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3.xml"/><Relationship Id="rId13" Type="http://schemas.openxmlformats.org/officeDocument/2006/relationships/image" Target="../media/image4.jpeg"/><Relationship Id="rId3" Type="http://schemas.openxmlformats.org/officeDocument/2006/relationships/slideLayout" Target="../slideLayouts/slideLayout238.xml"/><Relationship Id="rId7" Type="http://schemas.openxmlformats.org/officeDocument/2006/relationships/slideLayout" Target="../slideLayouts/slideLayout242.xml"/><Relationship Id="rId12" Type="http://schemas.openxmlformats.org/officeDocument/2006/relationships/theme" Target="../theme/theme22.xml"/><Relationship Id="rId2" Type="http://schemas.openxmlformats.org/officeDocument/2006/relationships/slideLayout" Target="../slideLayouts/slideLayout237.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5" Type="http://schemas.openxmlformats.org/officeDocument/2006/relationships/slideLayout" Target="../slideLayouts/slideLayout240.xml"/><Relationship Id="rId10" Type="http://schemas.openxmlformats.org/officeDocument/2006/relationships/slideLayout" Target="../slideLayouts/slideLayout245.xml"/><Relationship Id="rId4" Type="http://schemas.openxmlformats.org/officeDocument/2006/relationships/slideLayout" Target="../slideLayouts/slideLayout239.xml"/><Relationship Id="rId9" Type="http://schemas.openxmlformats.org/officeDocument/2006/relationships/slideLayout" Target="../slideLayouts/slideLayout24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4.xml"/><Relationship Id="rId13" Type="http://schemas.openxmlformats.org/officeDocument/2006/relationships/image" Target="../media/image2.jpeg"/><Relationship Id="rId3" Type="http://schemas.openxmlformats.org/officeDocument/2006/relationships/slideLayout" Target="../slideLayouts/slideLayout249.xml"/><Relationship Id="rId7" Type="http://schemas.openxmlformats.org/officeDocument/2006/relationships/slideLayout" Target="../slideLayouts/slideLayout253.xml"/><Relationship Id="rId12" Type="http://schemas.openxmlformats.org/officeDocument/2006/relationships/theme" Target="../theme/theme23.xml"/><Relationship Id="rId2" Type="http://schemas.openxmlformats.org/officeDocument/2006/relationships/slideLayout" Target="../slideLayouts/slideLayout248.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0" Type="http://schemas.openxmlformats.org/officeDocument/2006/relationships/slideLayout" Target="../slideLayouts/slideLayout256.xml"/><Relationship Id="rId4" Type="http://schemas.openxmlformats.org/officeDocument/2006/relationships/slideLayout" Target="../slideLayouts/slideLayout250.xml"/><Relationship Id="rId9" Type="http://schemas.openxmlformats.org/officeDocument/2006/relationships/slideLayout" Target="../slideLayouts/slideLayout255.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5.xml"/><Relationship Id="rId13" Type="http://schemas.openxmlformats.org/officeDocument/2006/relationships/image" Target="../media/image3.jpeg"/><Relationship Id="rId3" Type="http://schemas.openxmlformats.org/officeDocument/2006/relationships/slideLayout" Target="../slideLayouts/slideLayout260.xml"/><Relationship Id="rId7" Type="http://schemas.openxmlformats.org/officeDocument/2006/relationships/slideLayout" Target="../slideLayouts/slideLayout264.xml"/><Relationship Id="rId12" Type="http://schemas.openxmlformats.org/officeDocument/2006/relationships/theme" Target="../theme/theme24.xml"/><Relationship Id="rId2" Type="http://schemas.openxmlformats.org/officeDocument/2006/relationships/slideLayout" Target="../slideLayouts/slideLayout259.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11" Type="http://schemas.openxmlformats.org/officeDocument/2006/relationships/slideLayout" Target="../slideLayouts/slideLayout268.xml"/><Relationship Id="rId5" Type="http://schemas.openxmlformats.org/officeDocument/2006/relationships/slideLayout" Target="../slideLayouts/slideLayout262.xml"/><Relationship Id="rId10" Type="http://schemas.openxmlformats.org/officeDocument/2006/relationships/slideLayout" Target="../slideLayouts/slideLayout267.xml"/><Relationship Id="rId4" Type="http://schemas.openxmlformats.org/officeDocument/2006/relationships/slideLayout" Target="../slideLayouts/slideLayout261.xml"/><Relationship Id="rId9" Type="http://schemas.openxmlformats.org/officeDocument/2006/relationships/slideLayout" Target="../slideLayouts/slideLayout266.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6.xml"/><Relationship Id="rId13" Type="http://schemas.openxmlformats.org/officeDocument/2006/relationships/image" Target="../media/image4.jpeg"/><Relationship Id="rId3" Type="http://schemas.openxmlformats.org/officeDocument/2006/relationships/slideLayout" Target="../slideLayouts/slideLayout271.xml"/><Relationship Id="rId7" Type="http://schemas.openxmlformats.org/officeDocument/2006/relationships/slideLayout" Target="../slideLayouts/slideLayout275.xml"/><Relationship Id="rId12" Type="http://schemas.openxmlformats.org/officeDocument/2006/relationships/theme" Target="../theme/theme25.xml"/><Relationship Id="rId2" Type="http://schemas.openxmlformats.org/officeDocument/2006/relationships/slideLayout" Target="../slideLayouts/slideLayout270.xml"/><Relationship Id="rId1" Type="http://schemas.openxmlformats.org/officeDocument/2006/relationships/slideLayout" Target="../slideLayouts/slideLayout269.xml"/><Relationship Id="rId6" Type="http://schemas.openxmlformats.org/officeDocument/2006/relationships/slideLayout" Target="../slideLayouts/slideLayout274.xml"/><Relationship Id="rId11" Type="http://schemas.openxmlformats.org/officeDocument/2006/relationships/slideLayout" Target="../slideLayouts/slideLayout279.xml"/><Relationship Id="rId5" Type="http://schemas.openxmlformats.org/officeDocument/2006/relationships/slideLayout" Target="../slideLayouts/slideLayout273.xml"/><Relationship Id="rId10" Type="http://schemas.openxmlformats.org/officeDocument/2006/relationships/slideLayout" Target="../slideLayouts/slideLayout278.xml"/><Relationship Id="rId4" Type="http://schemas.openxmlformats.org/officeDocument/2006/relationships/slideLayout" Target="../slideLayouts/slideLayout272.xml"/><Relationship Id="rId9" Type="http://schemas.openxmlformats.org/officeDocument/2006/relationships/slideLayout" Target="../slideLayouts/slideLayout27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7.xml"/><Relationship Id="rId13" Type="http://schemas.openxmlformats.org/officeDocument/2006/relationships/image" Target="../media/image5.png"/><Relationship Id="rId3" Type="http://schemas.openxmlformats.org/officeDocument/2006/relationships/slideLayout" Target="../slideLayouts/slideLayout282.xml"/><Relationship Id="rId7" Type="http://schemas.openxmlformats.org/officeDocument/2006/relationships/slideLayout" Target="../slideLayouts/slideLayout286.xml"/><Relationship Id="rId12" Type="http://schemas.openxmlformats.org/officeDocument/2006/relationships/theme" Target="../theme/theme26.xml"/><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11" Type="http://schemas.openxmlformats.org/officeDocument/2006/relationships/slideLayout" Target="../slideLayouts/slideLayout290.xml"/><Relationship Id="rId5" Type="http://schemas.openxmlformats.org/officeDocument/2006/relationships/slideLayout" Target="../slideLayouts/slideLayout284.xml"/><Relationship Id="rId10" Type="http://schemas.openxmlformats.org/officeDocument/2006/relationships/slideLayout" Target="../slideLayouts/slideLayout289.xml"/><Relationship Id="rId4" Type="http://schemas.openxmlformats.org/officeDocument/2006/relationships/slideLayout" Target="../slideLayouts/slideLayout283.xml"/><Relationship Id="rId9" Type="http://schemas.openxmlformats.org/officeDocument/2006/relationships/slideLayout" Target="../slideLayouts/slideLayout28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4.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2.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3.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4.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2.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3.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638800"/>
            <a:ext cx="6477000" cy="914400"/>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ctr" anchorCtr="0" compatLnSpc="1">
            <a:prstTxWarp prst="textNoShape">
              <a:avLst/>
            </a:prstTxWarp>
          </a:bodyPr>
          <a:lstStyle/>
          <a:p>
            <a:pPr lvl="0"/>
            <a:r>
              <a:rPr lang="en-US" smtClean="0"/>
              <a:t>Restaurant Template</a:t>
            </a:r>
          </a:p>
        </p:txBody>
      </p:sp>
      <p:sp>
        <p:nvSpPr>
          <p:cNvPr id="1027" name="Rectangle 3"/>
          <p:cNvSpPr>
            <a:spLocks noGrp="1" noChangeArrowheads="1"/>
          </p:cNvSpPr>
          <p:nvPr>
            <p:ph type="body" idx="1"/>
          </p:nvPr>
        </p:nvSpPr>
        <p:spPr bwMode="auto">
          <a:xfrm>
            <a:off x="1143000" y="5105400"/>
            <a:ext cx="6096000" cy="487363"/>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t" anchorCtr="0" compatLnSpc="1">
            <a:prstTxWarp prst="textNoShape">
              <a:avLst/>
            </a:prstTxWarp>
          </a:bodyPr>
          <a:lstStyle/>
          <a:p>
            <a:pPr lvl="0"/>
            <a:r>
              <a:rPr lang="en-US" smtClean="0"/>
              <a:t>Your Subtitle Goes Here</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r" rtl="0" eaLnBrk="1" fontAlgn="base" hangingPunct="1">
        <a:spcBef>
          <a:spcPct val="0"/>
        </a:spcBef>
        <a:spcAft>
          <a:spcPct val="0"/>
        </a:spcAft>
        <a:defRPr sz="5000" b="1">
          <a:solidFill>
            <a:schemeClr val="bg1"/>
          </a:solidFill>
          <a:latin typeface="+mj-lt"/>
          <a:ea typeface="+mj-ea"/>
          <a:cs typeface="+mj-cs"/>
        </a:defRPr>
      </a:lvl1pPr>
      <a:lvl2pPr algn="r" rtl="0" eaLnBrk="1" fontAlgn="base" hangingPunct="1">
        <a:spcBef>
          <a:spcPct val="0"/>
        </a:spcBef>
        <a:spcAft>
          <a:spcPct val="0"/>
        </a:spcAft>
        <a:defRPr sz="5000" b="1">
          <a:solidFill>
            <a:schemeClr val="bg1"/>
          </a:solidFill>
          <a:latin typeface="Apple Garamond" pitchFamily="2" charset="0"/>
        </a:defRPr>
      </a:lvl2pPr>
      <a:lvl3pPr algn="r" rtl="0" eaLnBrk="1" fontAlgn="base" hangingPunct="1">
        <a:spcBef>
          <a:spcPct val="0"/>
        </a:spcBef>
        <a:spcAft>
          <a:spcPct val="0"/>
        </a:spcAft>
        <a:defRPr sz="5000" b="1">
          <a:solidFill>
            <a:schemeClr val="bg1"/>
          </a:solidFill>
          <a:latin typeface="Apple Garamond" pitchFamily="2" charset="0"/>
        </a:defRPr>
      </a:lvl3pPr>
      <a:lvl4pPr algn="r" rtl="0" eaLnBrk="1" fontAlgn="base" hangingPunct="1">
        <a:spcBef>
          <a:spcPct val="0"/>
        </a:spcBef>
        <a:spcAft>
          <a:spcPct val="0"/>
        </a:spcAft>
        <a:defRPr sz="5000" b="1">
          <a:solidFill>
            <a:schemeClr val="bg1"/>
          </a:solidFill>
          <a:latin typeface="Apple Garamond" pitchFamily="2" charset="0"/>
        </a:defRPr>
      </a:lvl4pPr>
      <a:lvl5pPr algn="r" rtl="0" eaLnBrk="1" fontAlgn="base" hangingPunct="1">
        <a:spcBef>
          <a:spcPct val="0"/>
        </a:spcBef>
        <a:spcAft>
          <a:spcPct val="0"/>
        </a:spcAft>
        <a:defRPr sz="5000" b="1">
          <a:solidFill>
            <a:schemeClr val="bg1"/>
          </a:solidFill>
          <a:latin typeface="Apple Garamond" pitchFamily="2" charset="0"/>
        </a:defRPr>
      </a:lvl5pPr>
      <a:lvl6pPr marL="457200" algn="r" rtl="0" eaLnBrk="1" fontAlgn="base" hangingPunct="1">
        <a:spcBef>
          <a:spcPct val="0"/>
        </a:spcBef>
        <a:spcAft>
          <a:spcPct val="0"/>
        </a:spcAft>
        <a:defRPr sz="5000" b="1">
          <a:solidFill>
            <a:schemeClr val="bg1"/>
          </a:solidFill>
          <a:latin typeface="Apple Garamond" pitchFamily="2" charset="0"/>
        </a:defRPr>
      </a:lvl6pPr>
      <a:lvl7pPr marL="914400" algn="r" rtl="0" eaLnBrk="1" fontAlgn="base" hangingPunct="1">
        <a:spcBef>
          <a:spcPct val="0"/>
        </a:spcBef>
        <a:spcAft>
          <a:spcPct val="0"/>
        </a:spcAft>
        <a:defRPr sz="5000" b="1">
          <a:solidFill>
            <a:schemeClr val="bg1"/>
          </a:solidFill>
          <a:latin typeface="Apple Garamond" pitchFamily="2" charset="0"/>
        </a:defRPr>
      </a:lvl7pPr>
      <a:lvl8pPr marL="1371600" algn="r" rtl="0" eaLnBrk="1" fontAlgn="base" hangingPunct="1">
        <a:spcBef>
          <a:spcPct val="0"/>
        </a:spcBef>
        <a:spcAft>
          <a:spcPct val="0"/>
        </a:spcAft>
        <a:defRPr sz="5000" b="1">
          <a:solidFill>
            <a:schemeClr val="bg1"/>
          </a:solidFill>
          <a:latin typeface="Apple Garamond" pitchFamily="2" charset="0"/>
        </a:defRPr>
      </a:lvl8pPr>
      <a:lvl9pPr marL="1828800" algn="r" rtl="0" eaLnBrk="1" fontAlgn="base" hangingPunct="1">
        <a:spcBef>
          <a:spcPct val="0"/>
        </a:spcBef>
        <a:spcAft>
          <a:spcPct val="0"/>
        </a:spcAft>
        <a:defRPr sz="5000" b="1">
          <a:solidFill>
            <a:schemeClr val="bg1"/>
          </a:solidFill>
          <a:latin typeface="Apple Garamond" pitchFamily="2" charset="0"/>
        </a:defRPr>
      </a:lvl9pPr>
    </p:titleStyle>
    <p:bodyStyle>
      <a:lvl1pPr marL="342900" indent="-342900" algn="r" rtl="0" eaLnBrk="1" fontAlgn="base" hangingPunct="1">
        <a:spcBef>
          <a:spcPct val="20000"/>
        </a:spcBef>
        <a:spcAft>
          <a:spcPct val="0"/>
        </a:spcAft>
        <a:buChar char="•"/>
        <a:defRPr sz="3000">
          <a:solidFill>
            <a:srgbClr val="800000"/>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81000" y="5638800"/>
            <a:ext cx="6858000" cy="838200"/>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ctr" anchorCtr="0" compatLnSpc="1">
            <a:prstTxWarp prst="textNoShape">
              <a:avLst/>
            </a:prstTxWarp>
          </a:bodyPr>
          <a:lstStyle/>
          <a:p>
            <a:pPr lvl="0"/>
            <a:r>
              <a:rPr lang="en-US" smtClean="0"/>
              <a:t>Transitional Page</a:t>
            </a:r>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r" rtl="0" eaLnBrk="1" fontAlgn="base" hangingPunct="1">
        <a:spcBef>
          <a:spcPct val="0"/>
        </a:spcBef>
        <a:spcAft>
          <a:spcPct val="0"/>
        </a:spcAft>
        <a:defRPr sz="5000" b="1">
          <a:solidFill>
            <a:schemeClr val="bg1"/>
          </a:solidFill>
          <a:latin typeface="+mj-lt"/>
          <a:ea typeface="+mj-ea"/>
          <a:cs typeface="+mj-cs"/>
        </a:defRPr>
      </a:lvl1pPr>
      <a:lvl2pPr algn="r" rtl="0" eaLnBrk="1" fontAlgn="base" hangingPunct="1">
        <a:spcBef>
          <a:spcPct val="0"/>
        </a:spcBef>
        <a:spcAft>
          <a:spcPct val="0"/>
        </a:spcAft>
        <a:defRPr sz="5000" b="1">
          <a:solidFill>
            <a:schemeClr val="bg1"/>
          </a:solidFill>
          <a:latin typeface="Apple Garamond" pitchFamily="2" charset="0"/>
        </a:defRPr>
      </a:lvl2pPr>
      <a:lvl3pPr algn="r" rtl="0" eaLnBrk="1" fontAlgn="base" hangingPunct="1">
        <a:spcBef>
          <a:spcPct val="0"/>
        </a:spcBef>
        <a:spcAft>
          <a:spcPct val="0"/>
        </a:spcAft>
        <a:defRPr sz="5000" b="1">
          <a:solidFill>
            <a:schemeClr val="bg1"/>
          </a:solidFill>
          <a:latin typeface="Apple Garamond" pitchFamily="2" charset="0"/>
        </a:defRPr>
      </a:lvl3pPr>
      <a:lvl4pPr algn="r" rtl="0" eaLnBrk="1" fontAlgn="base" hangingPunct="1">
        <a:spcBef>
          <a:spcPct val="0"/>
        </a:spcBef>
        <a:spcAft>
          <a:spcPct val="0"/>
        </a:spcAft>
        <a:defRPr sz="5000" b="1">
          <a:solidFill>
            <a:schemeClr val="bg1"/>
          </a:solidFill>
          <a:latin typeface="Apple Garamond" pitchFamily="2" charset="0"/>
        </a:defRPr>
      </a:lvl4pPr>
      <a:lvl5pPr algn="r" rtl="0" eaLnBrk="1" fontAlgn="base" hangingPunct="1">
        <a:spcBef>
          <a:spcPct val="0"/>
        </a:spcBef>
        <a:spcAft>
          <a:spcPct val="0"/>
        </a:spcAft>
        <a:defRPr sz="5000" b="1">
          <a:solidFill>
            <a:schemeClr val="bg1"/>
          </a:solidFill>
          <a:latin typeface="Apple Garamond" pitchFamily="2" charset="0"/>
        </a:defRPr>
      </a:lvl5pPr>
      <a:lvl6pPr marL="457200" algn="r" rtl="0" eaLnBrk="1" fontAlgn="base" hangingPunct="1">
        <a:spcBef>
          <a:spcPct val="0"/>
        </a:spcBef>
        <a:spcAft>
          <a:spcPct val="0"/>
        </a:spcAft>
        <a:defRPr sz="5000" b="1">
          <a:solidFill>
            <a:schemeClr val="bg1"/>
          </a:solidFill>
          <a:latin typeface="Apple Garamond" pitchFamily="2" charset="0"/>
        </a:defRPr>
      </a:lvl6pPr>
      <a:lvl7pPr marL="914400" algn="r" rtl="0" eaLnBrk="1" fontAlgn="base" hangingPunct="1">
        <a:spcBef>
          <a:spcPct val="0"/>
        </a:spcBef>
        <a:spcAft>
          <a:spcPct val="0"/>
        </a:spcAft>
        <a:defRPr sz="5000" b="1">
          <a:solidFill>
            <a:schemeClr val="bg1"/>
          </a:solidFill>
          <a:latin typeface="Apple Garamond" pitchFamily="2" charset="0"/>
        </a:defRPr>
      </a:lvl7pPr>
      <a:lvl8pPr marL="1371600" algn="r" rtl="0" eaLnBrk="1" fontAlgn="base" hangingPunct="1">
        <a:spcBef>
          <a:spcPct val="0"/>
        </a:spcBef>
        <a:spcAft>
          <a:spcPct val="0"/>
        </a:spcAft>
        <a:defRPr sz="5000" b="1">
          <a:solidFill>
            <a:schemeClr val="bg1"/>
          </a:solidFill>
          <a:latin typeface="Apple Garamond" pitchFamily="2" charset="0"/>
        </a:defRPr>
      </a:lvl8pPr>
      <a:lvl9pPr marL="1828800" algn="r" rtl="0" eaLnBrk="1" fontAlgn="base" hangingPunct="1">
        <a:spcBef>
          <a:spcPct val="0"/>
        </a:spcBef>
        <a:spcAft>
          <a:spcPct val="0"/>
        </a:spcAft>
        <a:defRPr sz="5000" b="1">
          <a:solidFill>
            <a:schemeClr val="bg1"/>
          </a:solidFill>
          <a:latin typeface="Apple Garamond" pitchFamily="2"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66800" y="152400"/>
            <a:ext cx="6781800" cy="731838"/>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2051" name="Rectangle 3"/>
          <p:cNvSpPr>
            <a:spLocks noGrp="1" noChangeArrowheads="1"/>
          </p:cNvSpPr>
          <p:nvPr>
            <p:ph type="body" idx="1"/>
          </p:nvPr>
        </p:nvSpPr>
        <p:spPr bwMode="auto">
          <a:xfrm>
            <a:off x="838200" y="1066800"/>
            <a:ext cx="8153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CEF5C7F8-2FE4-4EB7-8FED-C9D7409E1BAB}"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820" r:id="rId12"/>
    <p:sldLayoutId id="2147483821" r:id="rId13"/>
  </p:sldLayoutIdLst>
  <p:txStyles>
    <p:titleStyle>
      <a:lvl1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43000" y="152400"/>
            <a:ext cx="6858000" cy="762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3075" name="Rectangle 3"/>
          <p:cNvSpPr>
            <a:spLocks noGrp="1" noChangeArrowheads="1"/>
          </p:cNvSpPr>
          <p:nvPr>
            <p:ph type="body" idx="1"/>
          </p:nvPr>
        </p:nvSpPr>
        <p:spPr bwMode="auto">
          <a:xfrm>
            <a:off x="838200" y="1066800"/>
            <a:ext cx="80772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34310784-E994-4F5E-BF4A-2BC93CB83239}"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81000" y="5638800"/>
            <a:ext cx="6858000" cy="838200"/>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ctr" anchorCtr="0" compatLnSpc="1">
            <a:prstTxWarp prst="textNoShape">
              <a:avLst/>
            </a:prstTxWarp>
          </a:bodyPr>
          <a:lstStyle/>
          <a:p>
            <a:pPr lvl="0"/>
            <a:r>
              <a:rPr lang="en-US" smtClean="0"/>
              <a:t>Transitional Page</a:t>
            </a:r>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r" rtl="0" eaLnBrk="1" fontAlgn="base" hangingPunct="1">
        <a:spcBef>
          <a:spcPct val="0"/>
        </a:spcBef>
        <a:spcAft>
          <a:spcPct val="0"/>
        </a:spcAft>
        <a:defRPr sz="5000" b="1">
          <a:solidFill>
            <a:schemeClr val="bg1"/>
          </a:solidFill>
          <a:latin typeface="+mj-lt"/>
          <a:ea typeface="+mj-ea"/>
          <a:cs typeface="+mj-cs"/>
        </a:defRPr>
      </a:lvl1pPr>
      <a:lvl2pPr algn="r" rtl="0" eaLnBrk="1" fontAlgn="base" hangingPunct="1">
        <a:spcBef>
          <a:spcPct val="0"/>
        </a:spcBef>
        <a:spcAft>
          <a:spcPct val="0"/>
        </a:spcAft>
        <a:defRPr sz="5000" b="1">
          <a:solidFill>
            <a:schemeClr val="bg1"/>
          </a:solidFill>
          <a:latin typeface="Apple Garamond" pitchFamily="2" charset="0"/>
        </a:defRPr>
      </a:lvl2pPr>
      <a:lvl3pPr algn="r" rtl="0" eaLnBrk="1" fontAlgn="base" hangingPunct="1">
        <a:spcBef>
          <a:spcPct val="0"/>
        </a:spcBef>
        <a:spcAft>
          <a:spcPct val="0"/>
        </a:spcAft>
        <a:defRPr sz="5000" b="1">
          <a:solidFill>
            <a:schemeClr val="bg1"/>
          </a:solidFill>
          <a:latin typeface="Apple Garamond" pitchFamily="2" charset="0"/>
        </a:defRPr>
      </a:lvl3pPr>
      <a:lvl4pPr algn="r" rtl="0" eaLnBrk="1" fontAlgn="base" hangingPunct="1">
        <a:spcBef>
          <a:spcPct val="0"/>
        </a:spcBef>
        <a:spcAft>
          <a:spcPct val="0"/>
        </a:spcAft>
        <a:defRPr sz="5000" b="1">
          <a:solidFill>
            <a:schemeClr val="bg1"/>
          </a:solidFill>
          <a:latin typeface="Apple Garamond" pitchFamily="2" charset="0"/>
        </a:defRPr>
      </a:lvl4pPr>
      <a:lvl5pPr algn="r" rtl="0" eaLnBrk="1" fontAlgn="base" hangingPunct="1">
        <a:spcBef>
          <a:spcPct val="0"/>
        </a:spcBef>
        <a:spcAft>
          <a:spcPct val="0"/>
        </a:spcAft>
        <a:defRPr sz="5000" b="1">
          <a:solidFill>
            <a:schemeClr val="bg1"/>
          </a:solidFill>
          <a:latin typeface="Apple Garamond" pitchFamily="2" charset="0"/>
        </a:defRPr>
      </a:lvl5pPr>
      <a:lvl6pPr marL="457200" algn="r" rtl="0" eaLnBrk="1" fontAlgn="base" hangingPunct="1">
        <a:spcBef>
          <a:spcPct val="0"/>
        </a:spcBef>
        <a:spcAft>
          <a:spcPct val="0"/>
        </a:spcAft>
        <a:defRPr sz="5000" b="1">
          <a:solidFill>
            <a:schemeClr val="bg1"/>
          </a:solidFill>
          <a:latin typeface="Apple Garamond" pitchFamily="2" charset="0"/>
        </a:defRPr>
      </a:lvl6pPr>
      <a:lvl7pPr marL="914400" algn="r" rtl="0" eaLnBrk="1" fontAlgn="base" hangingPunct="1">
        <a:spcBef>
          <a:spcPct val="0"/>
        </a:spcBef>
        <a:spcAft>
          <a:spcPct val="0"/>
        </a:spcAft>
        <a:defRPr sz="5000" b="1">
          <a:solidFill>
            <a:schemeClr val="bg1"/>
          </a:solidFill>
          <a:latin typeface="Apple Garamond" pitchFamily="2" charset="0"/>
        </a:defRPr>
      </a:lvl7pPr>
      <a:lvl8pPr marL="1371600" algn="r" rtl="0" eaLnBrk="1" fontAlgn="base" hangingPunct="1">
        <a:spcBef>
          <a:spcPct val="0"/>
        </a:spcBef>
        <a:spcAft>
          <a:spcPct val="0"/>
        </a:spcAft>
        <a:defRPr sz="5000" b="1">
          <a:solidFill>
            <a:schemeClr val="bg1"/>
          </a:solidFill>
          <a:latin typeface="Apple Garamond" pitchFamily="2" charset="0"/>
        </a:defRPr>
      </a:lvl8pPr>
      <a:lvl9pPr marL="1828800" algn="r" rtl="0" eaLnBrk="1" fontAlgn="base" hangingPunct="1">
        <a:spcBef>
          <a:spcPct val="0"/>
        </a:spcBef>
        <a:spcAft>
          <a:spcPct val="0"/>
        </a:spcAft>
        <a:defRPr sz="5000" b="1">
          <a:solidFill>
            <a:schemeClr val="bg1"/>
          </a:solidFill>
          <a:latin typeface="Apple Garamond" pitchFamily="2"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66800" y="152400"/>
            <a:ext cx="6781800" cy="731838"/>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2051" name="Rectangle 3"/>
          <p:cNvSpPr>
            <a:spLocks noGrp="1" noChangeArrowheads="1"/>
          </p:cNvSpPr>
          <p:nvPr>
            <p:ph type="body" idx="1"/>
          </p:nvPr>
        </p:nvSpPr>
        <p:spPr bwMode="auto">
          <a:xfrm>
            <a:off x="838200" y="1066800"/>
            <a:ext cx="8153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CEF5C7F8-2FE4-4EB7-8FED-C9D7409E1BAB}"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43000" y="152400"/>
            <a:ext cx="6858000" cy="762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3075" name="Rectangle 3"/>
          <p:cNvSpPr>
            <a:spLocks noGrp="1" noChangeArrowheads="1"/>
          </p:cNvSpPr>
          <p:nvPr>
            <p:ph type="body" idx="1"/>
          </p:nvPr>
        </p:nvSpPr>
        <p:spPr bwMode="auto">
          <a:xfrm>
            <a:off x="838200" y="1066800"/>
            <a:ext cx="80772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34310784-E994-4F5E-BF4A-2BC93CB83239}"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81000" y="5638800"/>
            <a:ext cx="6858000" cy="838200"/>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ctr" anchorCtr="0" compatLnSpc="1">
            <a:prstTxWarp prst="textNoShape">
              <a:avLst/>
            </a:prstTxWarp>
          </a:bodyPr>
          <a:lstStyle/>
          <a:p>
            <a:pPr lvl="0"/>
            <a:r>
              <a:rPr lang="en-US" smtClean="0"/>
              <a:t>Transitional Page</a:t>
            </a:r>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r" rtl="0" eaLnBrk="1" fontAlgn="base" hangingPunct="1">
        <a:spcBef>
          <a:spcPct val="0"/>
        </a:spcBef>
        <a:spcAft>
          <a:spcPct val="0"/>
        </a:spcAft>
        <a:defRPr sz="5000" b="1">
          <a:solidFill>
            <a:schemeClr val="bg1"/>
          </a:solidFill>
          <a:latin typeface="+mj-lt"/>
          <a:ea typeface="+mj-ea"/>
          <a:cs typeface="+mj-cs"/>
        </a:defRPr>
      </a:lvl1pPr>
      <a:lvl2pPr algn="r" rtl="0" eaLnBrk="1" fontAlgn="base" hangingPunct="1">
        <a:spcBef>
          <a:spcPct val="0"/>
        </a:spcBef>
        <a:spcAft>
          <a:spcPct val="0"/>
        </a:spcAft>
        <a:defRPr sz="5000" b="1">
          <a:solidFill>
            <a:schemeClr val="bg1"/>
          </a:solidFill>
          <a:latin typeface="Apple Garamond" pitchFamily="2" charset="0"/>
        </a:defRPr>
      </a:lvl2pPr>
      <a:lvl3pPr algn="r" rtl="0" eaLnBrk="1" fontAlgn="base" hangingPunct="1">
        <a:spcBef>
          <a:spcPct val="0"/>
        </a:spcBef>
        <a:spcAft>
          <a:spcPct val="0"/>
        </a:spcAft>
        <a:defRPr sz="5000" b="1">
          <a:solidFill>
            <a:schemeClr val="bg1"/>
          </a:solidFill>
          <a:latin typeface="Apple Garamond" pitchFamily="2" charset="0"/>
        </a:defRPr>
      </a:lvl3pPr>
      <a:lvl4pPr algn="r" rtl="0" eaLnBrk="1" fontAlgn="base" hangingPunct="1">
        <a:spcBef>
          <a:spcPct val="0"/>
        </a:spcBef>
        <a:spcAft>
          <a:spcPct val="0"/>
        </a:spcAft>
        <a:defRPr sz="5000" b="1">
          <a:solidFill>
            <a:schemeClr val="bg1"/>
          </a:solidFill>
          <a:latin typeface="Apple Garamond" pitchFamily="2" charset="0"/>
        </a:defRPr>
      </a:lvl4pPr>
      <a:lvl5pPr algn="r" rtl="0" eaLnBrk="1" fontAlgn="base" hangingPunct="1">
        <a:spcBef>
          <a:spcPct val="0"/>
        </a:spcBef>
        <a:spcAft>
          <a:spcPct val="0"/>
        </a:spcAft>
        <a:defRPr sz="5000" b="1">
          <a:solidFill>
            <a:schemeClr val="bg1"/>
          </a:solidFill>
          <a:latin typeface="Apple Garamond" pitchFamily="2" charset="0"/>
        </a:defRPr>
      </a:lvl5pPr>
      <a:lvl6pPr marL="457200" algn="r" rtl="0" eaLnBrk="1" fontAlgn="base" hangingPunct="1">
        <a:spcBef>
          <a:spcPct val="0"/>
        </a:spcBef>
        <a:spcAft>
          <a:spcPct val="0"/>
        </a:spcAft>
        <a:defRPr sz="5000" b="1">
          <a:solidFill>
            <a:schemeClr val="bg1"/>
          </a:solidFill>
          <a:latin typeface="Apple Garamond" pitchFamily="2" charset="0"/>
        </a:defRPr>
      </a:lvl6pPr>
      <a:lvl7pPr marL="914400" algn="r" rtl="0" eaLnBrk="1" fontAlgn="base" hangingPunct="1">
        <a:spcBef>
          <a:spcPct val="0"/>
        </a:spcBef>
        <a:spcAft>
          <a:spcPct val="0"/>
        </a:spcAft>
        <a:defRPr sz="5000" b="1">
          <a:solidFill>
            <a:schemeClr val="bg1"/>
          </a:solidFill>
          <a:latin typeface="Apple Garamond" pitchFamily="2" charset="0"/>
        </a:defRPr>
      </a:lvl7pPr>
      <a:lvl8pPr marL="1371600" algn="r" rtl="0" eaLnBrk="1" fontAlgn="base" hangingPunct="1">
        <a:spcBef>
          <a:spcPct val="0"/>
        </a:spcBef>
        <a:spcAft>
          <a:spcPct val="0"/>
        </a:spcAft>
        <a:defRPr sz="5000" b="1">
          <a:solidFill>
            <a:schemeClr val="bg1"/>
          </a:solidFill>
          <a:latin typeface="Apple Garamond" pitchFamily="2" charset="0"/>
        </a:defRPr>
      </a:lvl8pPr>
      <a:lvl9pPr marL="1828800" algn="r" rtl="0" eaLnBrk="1" fontAlgn="base" hangingPunct="1">
        <a:spcBef>
          <a:spcPct val="0"/>
        </a:spcBef>
        <a:spcAft>
          <a:spcPct val="0"/>
        </a:spcAft>
        <a:defRPr sz="5000" b="1">
          <a:solidFill>
            <a:schemeClr val="bg1"/>
          </a:solidFill>
          <a:latin typeface="Apple Garamond" pitchFamily="2"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66800" y="152400"/>
            <a:ext cx="6781800" cy="731838"/>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2051" name="Rectangle 3"/>
          <p:cNvSpPr>
            <a:spLocks noGrp="1" noChangeArrowheads="1"/>
          </p:cNvSpPr>
          <p:nvPr>
            <p:ph type="body" idx="1"/>
          </p:nvPr>
        </p:nvSpPr>
        <p:spPr bwMode="auto">
          <a:xfrm>
            <a:off x="838200" y="1066800"/>
            <a:ext cx="8153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CEF5C7F8-2FE4-4EB7-8FED-C9D7409E1BAB}"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43000" y="152400"/>
            <a:ext cx="6858000" cy="762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3075" name="Rectangle 3"/>
          <p:cNvSpPr>
            <a:spLocks noGrp="1" noChangeArrowheads="1"/>
          </p:cNvSpPr>
          <p:nvPr>
            <p:ph type="body" idx="1"/>
          </p:nvPr>
        </p:nvSpPr>
        <p:spPr bwMode="auto">
          <a:xfrm>
            <a:off x="838200" y="1066800"/>
            <a:ext cx="80772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34310784-E994-4F5E-BF4A-2BC93CB83239}"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81000" y="5638800"/>
            <a:ext cx="6858000" cy="838200"/>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ctr" anchorCtr="0" compatLnSpc="1">
            <a:prstTxWarp prst="textNoShape">
              <a:avLst/>
            </a:prstTxWarp>
          </a:bodyPr>
          <a:lstStyle/>
          <a:p>
            <a:pPr lvl="0"/>
            <a:r>
              <a:rPr lang="en-US" smtClean="0"/>
              <a:t>Transitional Page</a:t>
            </a:r>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r" rtl="0" eaLnBrk="1" fontAlgn="base" hangingPunct="1">
        <a:spcBef>
          <a:spcPct val="0"/>
        </a:spcBef>
        <a:spcAft>
          <a:spcPct val="0"/>
        </a:spcAft>
        <a:defRPr sz="5000" b="1">
          <a:solidFill>
            <a:schemeClr val="bg1"/>
          </a:solidFill>
          <a:latin typeface="+mj-lt"/>
          <a:ea typeface="+mj-ea"/>
          <a:cs typeface="+mj-cs"/>
        </a:defRPr>
      </a:lvl1pPr>
      <a:lvl2pPr algn="r" rtl="0" eaLnBrk="1" fontAlgn="base" hangingPunct="1">
        <a:spcBef>
          <a:spcPct val="0"/>
        </a:spcBef>
        <a:spcAft>
          <a:spcPct val="0"/>
        </a:spcAft>
        <a:defRPr sz="5000" b="1">
          <a:solidFill>
            <a:schemeClr val="bg1"/>
          </a:solidFill>
          <a:latin typeface="Apple Garamond" pitchFamily="2" charset="0"/>
        </a:defRPr>
      </a:lvl2pPr>
      <a:lvl3pPr algn="r" rtl="0" eaLnBrk="1" fontAlgn="base" hangingPunct="1">
        <a:spcBef>
          <a:spcPct val="0"/>
        </a:spcBef>
        <a:spcAft>
          <a:spcPct val="0"/>
        </a:spcAft>
        <a:defRPr sz="5000" b="1">
          <a:solidFill>
            <a:schemeClr val="bg1"/>
          </a:solidFill>
          <a:latin typeface="Apple Garamond" pitchFamily="2" charset="0"/>
        </a:defRPr>
      </a:lvl3pPr>
      <a:lvl4pPr algn="r" rtl="0" eaLnBrk="1" fontAlgn="base" hangingPunct="1">
        <a:spcBef>
          <a:spcPct val="0"/>
        </a:spcBef>
        <a:spcAft>
          <a:spcPct val="0"/>
        </a:spcAft>
        <a:defRPr sz="5000" b="1">
          <a:solidFill>
            <a:schemeClr val="bg1"/>
          </a:solidFill>
          <a:latin typeface="Apple Garamond" pitchFamily="2" charset="0"/>
        </a:defRPr>
      </a:lvl4pPr>
      <a:lvl5pPr algn="r" rtl="0" eaLnBrk="1" fontAlgn="base" hangingPunct="1">
        <a:spcBef>
          <a:spcPct val="0"/>
        </a:spcBef>
        <a:spcAft>
          <a:spcPct val="0"/>
        </a:spcAft>
        <a:defRPr sz="5000" b="1">
          <a:solidFill>
            <a:schemeClr val="bg1"/>
          </a:solidFill>
          <a:latin typeface="Apple Garamond" pitchFamily="2" charset="0"/>
        </a:defRPr>
      </a:lvl5pPr>
      <a:lvl6pPr marL="457200" algn="r" rtl="0" eaLnBrk="1" fontAlgn="base" hangingPunct="1">
        <a:spcBef>
          <a:spcPct val="0"/>
        </a:spcBef>
        <a:spcAft>
          <a:spcPct val="0"/>
        </a:spcAft>
        <a:defRPr sz="5000" b="1">
          <a:solidFill>
            <a:schemeClr val="bg1"/>
          </a:solidFill>
          <a:latin typeface="Apple Garamond" pitchFamily="2" charset="0"/>
        </a:defRPr>
      </a:lvl6pPr>
      <a:lvl7pPr marL="914400" algn="r" rtl="0" eaLnBrk="1" fontAlgn="base" hangingPunct="1">
        <a:spcBef>
          <a:spcPct val="0"/>
        </a:spcBef>
        <a:spcAft>
          <a:spcPct val="0"/>
        </a:spcAft>
        <a:defRPr sz="5000" b="1">
          <a:solidFill>
            <a:schemeClr val="bg1"/>
          </a:solidFill>
          <a:latin typeface="Apple Garamond" pitchFamily="2" charset="0"/>
        </a:defRPr>
      </a:lvl7pPr>
      <a:lvl8pPr marL="1371600" algn="r" rtl="0" eaLnBrk="1" fontAlgn="base" hangingPunct="1">
        <a:spcBef>
          <a:spcPct val="0"/>
        </a:spcBef>
        <a:spcAft>
          <a:spcPct val="0"/>
        </a:spcAft>
        <a:defRPr sz="5000" b="1">
          <a:solidFill>
            <a:schemeClr val="bg1"/>
          </a:solidFill>
          <a:latin typeface="Apple Garamond" pitchFamily="2" charset="0"/>
        </a:defRPr>
      </a:lvl8pPr>
      <a:lvl9pPr marL="1828800" algn="r" rtl="0" eaLnBrk="1" fontAlgn="base" hangingPunct="1">
        <a:spcBef>
          <a:spcPct val="0"/>
        </a:spcBef>
        <a:spcAft>
          <a:spcPct val="0"/>
        </a:spcAft>
        <a:defRPr sz="5000" b="1">
          <a:solidFill>
            <a:schemeClr val="bg1"/>
          </a:solidFill>
          <a:latin typeface="Apple Garamond" pitchFamily="2"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66800" y="152400"/>
            <a:ext cx="6781800" cy="731838"/>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2051" name="Rectangle 3"/>
          <p:cNvSpPr>
            <a:spLocks noGrp="1" noChangeArrowheads="1"/>
          </p:cNvSpPr>
          <p:nvPr>
            <p:ph type="body" idx="1"/>
          </p:nvPr>
        </p:nvSpPr>
        <p:spPr bwMode="auto">
          <a:xfrm>
            <a:off x="838200" y="1066800"/>
            <a:ext cx="8153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CEF5C7F8-2FE4-4EB7-8FED-C9D7409E1BAB}"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66800" y="152400"/>
            <a:ext cx="6781800" cy="731838"/>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2051" name="Rectangle 3"/>
          <p:cNvSpPr>
            <a:spLocks noGrp="1" noChangeArrowheads="1"/>
          </p:cNvSpPr>
          <p:nvPr>
            <p:ph type="body" idx="1"/>
          </p:nvPr>
        </p:nvSpPr>
        <p:spPr bwMode="auto">
          <a:xfrm>
            <a:off x="838200" y="1066800"/>
            <a:ext cx="8153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CEF5C7F8-2FE4-4EB7-8FED-C9D7409E1BAB}"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43000" y="152400"/>
            <a:ext cx="6858000" cy="762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3075" name="Rectangle 3"/>
          <p:cNvSpPr>
            <a:spLocks noGrp="1" noChangeArrowheads="1"/>
          </p:cNvSpPr>
          <p:nvPr>
            <p:ph type="body" idx="1"/>
          </p:nvPr>
        </p:nvSpPr>
        <p:spPr bwMode="auto">
          <a:xfrm>
            <a:off x="838200" y="1066800"/>
            <a:ext cx="80772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34310784-E994-4F5E-BF4A-2BC93CB83239}"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81000" y="5638800"/>
            <a:ext cx="6858000" cy="838200"/>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ctr" anchorCtr="0" compatLnSpc="1">
            <a:prstTxWarp prst="textNoShape">
              <a:avLst/>
            </a:prstTxWarp>
          </a:bodyPr>
          <a:lstStyle/>
          <a:p>
            <a:pPr lvl="0"/>
            <a:r>
              <a:rPr lang="en-US" smtClean="0"/>
              <a:t>Transitional Page</a:t>
            </a:r>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r" rtl="0" eaLnBrk="1" fontAlgn="base" hangingPunct="1">
        <a:spcBef>
          <a:spcPct val="0"/>
        </a:spcBef>
        <a:spcAft>
          <a:spcPct val="0"/>
        </a:spcAft>
        <a:defRPr sz="5000" b="1">
          <a:solidFill>
            <a:schemeClr val="bg1"/>
          </a:solidFill>
          <a:latin typeface="+mj-lt"/>
          <a:ea typeface="+mj-ea"/>
          <a:cs typeface="+mj-cs"/>
        </a:defRPr>
      </a:lvl1pPr>
      <a:lvl2pPr algn="r" rtl="0" eaLnBrk="1" fontAlgn="base" hangingPunct="1">
        <a:spcBef>
          <a:spcPct val="0"/>
        </a:spcBef>
        <a:spcAft>
          <a:spcPct val="0"/>
        </a:spcAft>
        <a:defRPr sz="5000" b="1">
          <a:solidFill>
            <a:schemeClr val="bg1"/>
          </a:solidFill>
          <a:latin typeface="Apple Garamond" pitchFamily="2" charset="0"/>
        </a:defRPr>
      </a:lvl2pPr>
      <a:lvl3pPr algn="r" rtl="0" eaLnBrk="1" fontAlgn="base" hangingPunct="1">
        <a:spcBef>
          <a:spcPct val="0"/>
        </a:spcBef>
        <a:spcAft>
          <a:spcPct val="0"/>
        </a:spcAft>
        <a:defRPr sz="5000" b="1">
          <a:solidFill>
            <a:schemeClr val="bg1"/>
          </a:solidFill>
          <a:latin typeface="Apple Garamond" pitchFamily="2" charset="0"/>
        </a:defRPr>
      </a:lvl3pPr>
      <a:lvl4pPr algn="r" rtl="0" eaLnBrk="1" fontAlgn="base" hangingPunct="1">
        <a:spcBef>
          <a:spcPct val="0"/>
        </a:spcBef>
        <a:spcAft>
          <a:spcPct val="0"/>
        </a:spcAft>
        <a:defRPr sz="5000" b="1">
          <a:solidFill>
            <a:schemeClr val="bg1"/>
          </a:solidFill>
          <a:latin typeface="Apple Garamond" pitchFamily="2" charset="0"/>
        </a:defRPr>
      </a:lvl4pPr>
      <a:lvl5pPr algn="r" rtl="0" eaLnBrk="1" fontAlgn="base" hangingPunct="1">
        <a:spcBef>
          <a:spcPct val="0"/>
        </a:spcBef>
        <a:spcAft>
          <a:spcPct val="0"/>
        </a:spcAft>
        <a:defRPr sz="5000" b="1">
          <a:solidFill>
            <a:schemeClr val="bg1"/>
          </a:solidFill>
          <a:latin typeface="Apple Garamond" pitchFamily="2" charset="0"/>
        </a:defRPr>
      </a:lvl5pPr>
      <a:lvl6pPr marL="457200" algn="r" rtl="0" eaLnBrk="1" fontAlgn="base" hangingPunct="1">
        <a:spcBef>
          <a:spcPct val="0"/>
        </a:spcBef>
        <a:spcAft>
          <a:spcPct val="0"/>
        </a:spcAft>
        <a:defRPr sz="5000" b="1">
          <a:solidFill>
            <a:schemeClr val="bg1"/>
          </a:solidFill>
          <a:latin typeface="Apple Garamond" pitchFamily="2" charset="0"/>
        </a:defRPr>
      </a:lvl6pPr>
      <a:lvl7pPr marL="914400" algn="r" rtl="0" eaLnBrk="1" fontAlgn="base" hangingPunct="1">
        <a:spcBef>
          <a:spcPct val="0"/>
        </a:spcBef>
        <a:spcAft>
          <a:spcPct val="0"/>
        </a:spcAft>
        <a:defRPr sz="5000" b="1">
          <a:solidFill>
            <a:schemeClr val="bg1"/>
          </a:solidFill>
          <a:latin typeface="Apple Garamond" pitchFamily="2" charset="0"/>
        </a:defRPr>
      </a:lvl7pPr>
      <a:lvl8pPr marL="1371600" algn="r" rtl="0" eaLnBrk="1" fontAlgn="base" hangingPunct="1">
        <a:spcBef>
          <a:spcPct val="0"/>
        </a:spcBef>
        <a:spcAft>
          <a:spcPct val="0"/>
        </a:spcAft>
        <a:defRPr sz="5000" b="1">
          <a:solidFill>
            <a:schemeClr val="bg1"/>
          </a:solidFill>
          <a:latin typeface="Apple Garamond" pitchFamily="2" charset="0"/>
        </a:defRPr>
      </a:lvl8pPr>
      <a:lvl9pPr marL="1828800" algn="r" rtl="0" eaLnBrk="1" fontAlgn="base" hangingPunct="1">
        <a:spcBef>
          <a:spcPct val="0"/>
        </a:spcBef>
        <a:spcAft>
          <a:spcPct val="0"/>
        </a:spcAft>
        <a:defRPr sz="5000" b="1">
          <a:solidFill>
            <a:schemeClr val="bg1"/>
          </a:solidFill>
          <a:latin typeface="Apple Garamond" pitchFamily="2"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66800" y="152400"/>
            <a:ext cx="6781800" cy="731838"/>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2051" name="Rectangle 3"/>
          <p:cNvSpPr>
            <a:spLocks noGrp="1" noChangeArrowheads="1"/>
          </p:cNvSpPr>
          <p:nvPr>
            <p:ph type="body" idx="1"/>
          </p:nvPr>
        </p:nvSpPr>
        <p:spPr bwMode="auto">
          <a:xfrm>
            <a:off x="838200" y="1066800"/>
            <a:ext cx="8153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CEF5C7F8-2FE4-4EB7-8FED-C9D7409E1BAB}"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43000" y="152400"/>
            <a:ext cx="6858000" cy="762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3075" name="Rectangle 3"/>
          <p:cNvSpPr>
            <a:spLocks noGrp="1" noChangeArrowheads="1"/>
          </p:cNvSpPr>
          <p:nvPr>
            <p:ph type="body" idx="1"/>
          </p:nvPr>
        </p:nvSpPr>
        <p:spPr bwMode="auto">
          <a:xfrm>
            <a:off x="838200" y="1066800"/>
            <a:ext cx="80772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34310784-E994-4F5E-BF4A-2BC93CB83239}"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81000" y="5638800"/>
            <a:ext cx="6858000" cy="838200"/>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ctr" anchorCtr="0" compatLnSpc="1">
            <a:prstTxWarp prst="textNoShape">
              <a:avLst/>
            </a:prstTxWarp>
          </a:bodyPr>
          <a:lstStyle/>
          <a:p>
            <a:pPr lvl="0"/>
            <a:r>
              <a:rPr lang="en-US" smtClean="0"/>
              <a:t>Transitional Page</a:t>
            </a:r>
          </a:p>
        </p:txBody>
      </p:sp>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r" rtl="0" eaLnBrk="1" fontAlgn="base" hangingPunct="1">
        <a:spcBef>
          <a:spcPct val="0"/>
        </a:spcBef>
        <a:spcAft>
          <a:spcPct val="0"/>
        </a:spcAft>
        <a:defRPr sz="5000" b="1">
          <a:solidFill>
            <a:schemeClr val="bg1"/>
          </a:solidFill>
          <a:latin typeface="+mj-lt"/>
          <a:ea typeface="+mj-ea"/>
          <a:cs typeface="+mj-cs"/>
        </a:defRPr>
      </a:lvl1pPr>
      <a:lvl2pPr algn="r" rtl="0" eaLnBrk="1" fontAlgn="base" hangingPunct="1">
        <a:spcBef>
          <a:spcPct val="0"/>
        </a:spcBef>
        <a:spcAft>
          <a:spcPct val="0"/>
        </a:spcAft>
        <a:defRPr sz="5000" b="1">
          <a:solidFill>
            <a:schemeClr val="bg1"/>
          </a:solidFill>
          <a:latin typeface="Apple Garamond" pitchFamily="2" charset="0"/>
        </a:defRPr>
      </a:lvl2pPr>
      <a:lvl3pPr algn="r" rtl="0" eaLnBrk="1" fontAlgn="base" hangingPunct="1">
        <a:spcBef>
          <a:spcPct val="0"/>
        </a:spcBef>
        <a:spcAft>
          <a:spcPct val="0"/>
        </a:spcAft>
        <a:defRPr sz="5000" b="1">
          <a:solidFill>
            <a:schemeClr val="bg1"/>
          </a:solidFill>
          <a:latin typeface="Apple Garamond" pitchFamily="2" charset="0"/>
        </a:defRPr>
      </a:lvl3pPr>
      <a:lvl4pPr algn="r" rtl="0" eaLnBrk="1" fontAlgn="base" hangingPunct="1">
        <a:spcBef>
          <a:spcPct val="0"/>
        </a:spcBef>
        <a:spcAft>
          <a:spcPct val="0"/>
        </a:spcAft>
        <a:defRPr sz="5000" b="1">
          <a:solidFill>
            <a:schemeClr val="bg1"/>
          </a:solidFill>
          <a:latin typeface="Apple Garamond" pitchFamily="2" charset="0"/>
        </a:defRPr>
      </a:lvl4pPr>
      <a:lvl5pPr algn="r" rtl="0" eaLnBrk="1" fontAlgn="base" hangingPunct="1">
        <a:spcBef>
          <a:spcPct val="0"/>
        </a:spcBef>
        <a:spcAft>
          <a:spcPct val="0"/>
        </a:spcAft>
        <a:defRPr sz="5000" b="1">
          <a:solidFill>
            <a:schemeClr val="bg1"/>
          </a:solidFill>
          <a:latin typeface="Apple Garamond" pitchFamily="2" charset="0"/>
        </a:defRPr>
      </a:lvl5pPr>
      <a:lvl6pPr marL="457200" algn="r" rtl="0" eaLnBrk="1" fontAlgn="base" hangingPunct="1">
        <a:spcBef>
          <a:spcPct val="0"/>
        </a:spcBef>
        <a:spcAft>
          <a:spcPct val="0"/>
        </a:spcAft>
        <a:defRPr sz="5000" b="1">
          <a:solidFill>
            <a:schemeClr val="bg1"/>
          </a:solidFill>
          <a:latin typeface="Apple Garamond" pitchFamily="2" charset="0"/>
        </a:defRPr>
      </a:lvl6pPr>
      <a:lvl7pPr marL="914400" algn="r" rtl="0" eaLnBrk="1" fontAlgn="base" hangingPunct="1">
        <a:spcBef>
          <a:spcPct val="0"/>
        </a:spcBef>
        <a:spcAft>
          <a:spcPct val="0"/>
        </a:spcAft>
        <a:defRPr sz="5000" b="1">
          <a:solidFill>
            <a:schemeClr val="bg1"/>
          </a:solidFill>
          <a:latin typeface="Apple Garamond" pitchFamily="2" charset="0"/>
        </a:defRPr>
      </a:lvl7pPr>
      <a:lvl8pPr marL="1371600" algn="r" rtl="0" eaLnBrk="1" fontAlgn="base" hangingPunct="1">
        <a:spcBef>
          <a:spcPct val="0"/>
        </a:spcBef>
        <a:spcAft>
          <a:spcPct val="0"/>
        </a:spcAft>
        <a:defRPr sz="5000" b="1">
          <a:solidFill>
            <a:schemeClr val="bg1"/>
          </a:solidFill>
          <a:latin typeface="Apple Garamond" pitchFamily="2" charset="0"/>
        </a:defRPr>
      </a:lvl8pPr>
      <a:lvl9pPr marL="1828800" algn="r" rtl="0" eaLnBrk="1" fontAlgn="base" hangingPunct="1">
        <a:spcBef>
          <a:spcPct val="0"/>
        </a:spcBef>
        <a:spcAft>
          <a:spcPct val="0"/>
        </a:spcAft>
        <a:defRPr sz="5000" b="1">
          <a:solidFill>
            <a:schemeClr val="bg1"/>
          </a:solidFill>
          <a:latin typeface="Apple Garamond" pitchFamily="2"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3" descr="C:\Users\Nan\AppData\Local\Microsoft\Windows\Temporary Internet Files\Content.IE5\0DRU3LG1\MCj04371750000[1].png"/>
          <p:cNvPicPr>
            <a:picLocks noChangeAspect="1" noChangeArrowheads="1"/>
          </p:cNvPicPr>
          <p:nvPr/>
        </p:nvPicPr>
        <p:blipFill>
          <a:blip r:embed="rId13" cstate="print">
            <a:lum bright="18000"/>
          </a:blip>
          <a:srcRect/>
          <a:stretch>
            <a:fillRect/>
          </a:stretch>
        </p:blipFill>
        <p:spPr bwMode="auto">
          <a:xfrm>
            <a:off x="-1" y="0"/>
            <a:ext cx="6857999" cy="6858000"/>
          </a:xfrm>
          <a:prstGeom prst="rect">
            <a:avLst/>
          </a:prstGeom>
          <a:noFill/>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87FA5-0DF6-4E0C-9DB3-D9C578198199}" type="datetimeFigureOut">
              <a:rPr lang="en-US" smtClean="0"/>
              <a:pPr/>
              <a:t>6/20/2011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A0C32-500D-49EE-AB4A-56B3F94B690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43000" y="152400"/>
            <a:ext cx="6858000" cy="762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3075" name="Rectangle 3"/>
          <p:cNvSpPr>
            <a:spLocks noGrp="1" noChangeArrowheads="1"/>
          </p:cNvSpPr>
          <p:nvPr>
            <p:ph type="body" idx="1"/>
          </p:nvPr>
        </p:nvSpPr>
        <p:spPr bwMode="auto">
          <a:xfrm>
            <a:off x="838200" y="1066800"/>
            <a:ext cx="80772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34310784-E994-4F5E-BF4A-2BC93CB83239}"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81000" y="5638800"/>
            <a:ext cx="6858000" cy="838200"/>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ctr" anchorCtr="0" compatLnSpc="1">
            <a:prstTxWarp prst="textNoShape">
              <a:avLst/>
            </a:prstTxWarp>
          </a:bodyPr>
          <a:lstStyle/>
          <a:p>
            <a:pPr lvl="0"/>
            <a:r>
              <a:rPr lang="en-US" smtClean="0"/>
              <a:t>Transitional Page</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r" rtl="0" eaLnBrk="1" fontAlgn="base" hangingPunct="1">
        <a:spcBef>
          <a:spcPct val="0"/>
        </a:spcBef>
        <a:spcAft>
          <a:spcPct val="0"/>
        </a:spcAft>
        <a:defRPr sz="5000" b="1">
          <a:solidFill>
            <a:schemeClr val="bg1"/>
          </a:solidFill>
          <a:latin typeface="+mj-lt"/>
          <a:ea typeface="+mj-ea"/>
          <a:cs typeface="+mj-cs"/>
        </a:defRPr>
      </a:lvl1pPr>
      <a:lvl2pPr algn="r" rtl="0" eaLnBrk="1" fontAlgn="base" hangingPunct="1">
        <a:spcBef>
          <a:spcPct val="0"/>
        </a:spcBef>
        <a:spcAft>
          <a:spcPct val="0"/>
        </a:spcAft>
        <a:defRPr sz="5000" b="1">
          <a:solidFill>
            <a:schemeClr val="bg1"/>
          </a:solidFill>
          <a:latin typeface="Apple Garamond" pitchFamily="2" charset="0"/>
        </a:defRPr>
      </a:lvl2pPr>
      <a:lvl3pPr algn="r" rtl="0" eaLnBrk="1" fontAlgn="base" hangingPunct="1">
        <a:spcBef>
          <a:spcPct val="0"/>
        </a:spcBef>
        <a:spcAft>
          <a:spcPct val="0"/>
        </a:spcAft>
        <a:defRPr sz="5000" b="1">
          <a:solidFill>
            <a:schemeClr val="bg1"/>
          </a:solidFill>
          <a:latin typeface="Apple Garamond" pitchFamily="2" charset="0"/>
        </a:defRPr>
      </a:lvl3pPr>
      <a:lvl4pPr algn="r" rtl="0" eaLnBrk="1" fontAlgn="base" hangingPunct="1">
        <a:spcBef>
          <a:spcPct val="0"/>
        </a:spcBef>
        <a:spcAft>
          <a:spcPct val="0"/>
        </a:spcAft>
        <a:defRPr sz="5000" b="1">
          <a:solidFill>
            <a:schemeClr val="bg1"/>
          </a:solidFill>
          <a:latin typeface="Apple Garamond" pitchFamily="2" charset="0"/>
        </a:defRPr>
      </a:lvl4pPr>
      <a:lvl5pPr algn="r" rtl="0" eaLnBrk="1" fontAlgn="base" hangingPunct="1">
        <a:spcBef>
          <a:spcPct val="0"/>
        </a:spcBef>
        <a:spcAft>
          <a:spcPct val="0"/>
        </a:spcAft>
        <a:defRPr sz="5000" b="1">
          <a:solidFill>
            <a:schemeClr val="bg1"/>
          </a:solidFill>
          <a:latin typeface="Apple Garamond" pitchFamily="2" charset="0"/>
        </a:defRPr>
      </a:lvl5pPr>
      <a:lvl6pPr marL="457200" algn="r" rtl="0" eaLnBrk="1" fontAlgn="base" hangingPunct="1">
        <a:spcBef>
          <a:spcPct val="0"/>
        </a:spcBef>
        <a:spcAft>
          <a:spcPct val="0"/>
        </a:spcAft>
        <a:defRPr sz="5000" b="1">
          <a:solidFill>
            <a:schemeClr val="bg1"/>
          </a:solidFill>
          <a:latin typeface="Apple Garamond" pitchFamily="2" charset="0"/>
        </a:defRPr>
      </a:lvl6pPr>
      <a:lvl7pPr marL="914400" algn="r" rtl="0" eaLnBrk="1" fontAlgn="base" hangingPunct="1">
        <a:spcBef>
          <a:spcPct val="0"/>
        </a:spcBef>
        <a:spcAft>
          <a:spcPct val="0"/>
        </a:spcAft>
        <a:defRPr sz="5000" b="1">
          <a:solidFill>
            <a:schemeClr val="bg1"/>
          </a:solidFill>
          <a:latin typeface="Apple Garamond" pitchFamily="2" charset="0"/>
        </a:defRPr>
      </a:lvl7pPr>
      <a:lvl8pPr marL="1371600" algn="r" rtl="0" eaLnBrk="1" fontAlgn="base" hangingPunct="1">
        <a:spcBef>
          <a:spcPct val="0"/>
        </a:spcBef>
        <a:spcAft>
          <a:spcPct val="0"/>
        </a:spcAft>
        <a:defRPr sz="5000" b="1">
          <a:solidFill>
            <a:schemeClr val="bg1"/>
          </a:solidFill>
          <a:latin typeface="Apple Garamond" pitchFamily="2" charset="0"/>
        </a:defRPr>
      </a:lvl8pPr>
      <a:lvl9pPr marL="1828800" algn="r" rtl="0" eaLnBrk="1" fontAlgn="base" hangingPunct="1">
        <a:spcBef>
          <a:spcPct val="0"/>
        </a:spcBef>
        <a:spcAft>
          <a:spcPct val="0"/>
        </a:spcAft>
        <a:defRPr sz="5000" b="1">
          <a:solidFill>
            <a:schemeClr val="bg1"/>
          </a:solidFill>
          <a:latin typeface="Apple Garamond" pitchFamily="2"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66800" y="152400"/>
            <a:ext cx="6781800" cy="731838"/>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2051" name="Rectangle 3"/>
          <p:cNvSpPr>
            <a:spLocks noGrp="1" noChangeArrowheads="1"/>
          </p:cNvSpPr>
          <p:nvPr>
            <p:ph type="body" idx="1"/>
          </p:nvPr>
        </p:nvSpPr>
        <p:spPr bwMode="auto">
          <a:xfrm>
            <a:off x="838200" y="1066800"/>
            <a:ext cx="8153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CEF5C7F8-2FE4-4EB7-8FED-C9D7409E1BAB}"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43000" y="152400"/>
            <a:ext cx="6858000" cy="762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3075" name="Rectangle 3"/>
          <p:cNvSpPr>
            <a:spLocks noGrp="1" noChangeArrowheads="1"/>
          </p:cNvSpPr>
          <p:nvPr>
            <p:ph type="body" idx="1"/>
          </p:nvPr>
        </p:nvSpPr>
        <p:spPr bwMode="auto">
          <a:xfrm>
            <a:off x="838200" y="1066800"/>
            <a:ext cx="80772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34310784-E994-4F5E-BF4A-2BC93CB83239}"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81000" y="5638800"/>
            <a:ext cx="6858000" cy="838200"/>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ctr" anchorCtr="0" compatLnSpc="1">
            <a:prstTxWarp prst="textNoShape">
              <a:avLst/>
            </a:prstTxWarp>
          </a:bodyPr>
          <a:lstStyle/>
          <a:p>
            <a:pPr lvl="0"/>
            <a:r>
              <a:rPr lang="en-US" smtClean="0"/>
              <a:t>Transitional Page</a:t>
            </a: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r" rtl="0" eaLnBrk="1" fontAlgn="base" hangingPunct="1">
        <a:spcBef>
          <a:spcPct val="0"/>
        </a:spcBef>
        <a:spcAft>
          <a:spcPct val="0"/>
        </a:spcAft>
        <a:defRPr sz="5000" b="1">
          <a:solidFill>
            <a:schemeClr val="bg1"/>
          </a:solidFill>
          <a:latin typeface="+mj-lt"/>
          <a:ea typeface="+mj-ea"/>
          <a:cs typeface="+mj-cs"/>
        </a:defRPr>
      </a:lvl1pPr>
      <a:lvl2pPr algn="r" rtl="0" eaLnBrk="1" fontAlgn="base" hangingPunct="1">
        <a:spcBef>
          <a:spcPct val="0"/>
        </a:spcBef>
        <a:spcAft>
          <a:spcPct val="0"/>
        </a:spcAft>
        <a:defRPr sz="5000" b="1">
          <a:solidFill>
            <a:schemeClr val="bg1"/>
          </a:solidFill>
          <a:latin typeface="Apple Garamond" pitchFamily="2" charset="0"/>
        </a:defRPr>
      </a:lvl2pPr>
      <a:lvl3pPr algn="r" rtl="0" eaLnBrk="1" fontAlgn="base" hangingPunct="1">
        <a:spcBef>
          <a:spcPct val="0"/>
        </a:spcBef>
        <a:spcAft>
          <a:spcPct val="0"/>
        </a:spcAft>
        <a:defRPr sz="5000" b="1">
          <a:solidFill>
            <a:schemeClr val="bg1"/>
          </a:solidFill>
          <a:latin typeface="Apple Garamond" pitchFamily="2" charset="0"/>
        </a:defRPr>
      </a:lvl3pPr>
      <a:lvl4pPr algn="r" rtl="0" eaLnBrk="1" fontAlgn="base" hangingPunct="1">
        <a:spcBef>
          <a:spcPct val="0"/>
        </a:spcBef>
        <a:spcAft>
          <a:spcPct val="0"/>
        </a:spcAft>
        <a:defRPr sz="5000" b="1">
          <a:solidFill>
            <a:schemeClr val="bg1"/>
          </a:solidFill>
          <a:latin typeface="Apple Garamond" pitchFamily="2" charset="0"/>
        </a:defRPr>
      </a:lvl4pPr>
      <a:lvl5pPr algn="r" rtl="0" eaLnBrk="1" fontAlgn="base" hangingPunct="1">
        <a:spcBef>
          <a:spcPct val="0"/>
        </a:spcBef>
        <a:spcAft>
          <a:spcPct val="0"/>
        </a:spcAft>
        <a:defRPr sz="5000" b="1">
          <a:solidFill>
            <a:schemeClr val="bg1"/>
          </a:solidFill>
          <a:latin typeface="Apple Garamond" pitchFamily="2" charset="0"/>
        </a:defRPr>
      </a:lvl5pPr>
      <a:lvl6pPr marL="457200" algn="r" rtl="0" eaLnBrk="1" fontAlgn="base" hangingPunct="1">
        <a:spcBef>
          <a:spcPct val="0"/>
        </a:spcBef>
        <a:spcAft>
          <a:spcPct val="0"/>
        </a:spcAft>
        <a:defRPr sz="5000" b="1">
          <a:solidFill>
            <a:schemeClr val="bg1"/>
          </a:solidFill>
          <a:latin typeface="Apple Garamond" pitchFamily="2" charset="0"/>
        </a:defRPr>
      </a:lvl6pPr>
      <a:lvl7pPr marL="914400" algn="r" rtl="0" eaLnBrk="1" fontAlgn="base" hangingPunct="1">
        <a:spcBef>
          <a:spcPct val="0"/>
        </a:spcBef>
        <a:spcAft>
          <a:spcPct val="0"/>
        </a:spcAft>
        <a:defRPr sz="5000" b="1">
          <a:solidFill>
            <a:schemeClr val="bg1"/>
          </a:solidFill>
          <a:latin typeface="Apple Garamond" pitchFamily="2" charset="0"/>
        </a:defRPr>
      </a:lvl7pPr>
      <a:lvl8pPr marL="1371600" algn="r" rtl="0" eaLnBrk="1" fontAlgn="base" hangingPunct="1">
        <a:spcBef>
          <a:spcPct val="0"/>
        </a:spcBef>
        <a:spcAft>
          <a:spcPct val="0"/>
        </a:spcAft>
        <a:defRPr sz="5000" b="1">
          <a:solidFill>
            <a:schemeClr val="bg1"/>
          </a:solidFill>
          <a:latin typeface="Apple Garamond" pitchFamily="2" charset="0"/>
        </a:defRPr>
      </a:lvl8pPr>
      <a:lvl9pPr marL="1828800" algn="r" rtl="0" eaLnBrk="1" fontAlgn="base" hangingPunct="1">
        <a:spcBef>
          <a:spcPct val="0"/>
        </a:spcBef>
        <a:spcAft>
          <a:spcPct val="0"/>
        </a:spcAft>
        <a:defRPr sz="5000" b="1">
          <a:solidFill>
            <a:schemeClr val="bg1"/>
          </a:solidFill>
          <a:latin typeface="Apple Garamond" pitchFamily="2"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66800" y="152400"/>
            <a:ext cx="6781800" cy="731838"/>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2051" name="Rectangle 3"/>
          <p:cNvSpPr>
            <a:spLocks noGrp="1" noChangeArrowheads="1"/>
          </p:cNvSpPr>
          <p:nvPr>
            <p:ph type="body" idx="1"/>
          </p:nvPr>
        </p:nvSpPr>
        <p:spPr bwMode="auto">
          <a:xfrm>
            <a:off x="838200" y="1066800"/>
            <a:ext cx="8153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CEF5C7F8-2FE4-4EB7-8FED-C9D7409E1BAB}"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43000" y="152400"/>
            <a:ext cx="6858000" cy="762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3075" name="Rectangle 3"/>
          <p:cNvSpPr>
            <a:spLocks noGrp="1" noChangeArrowheads="1"/>
          </p:cNvSpPr>
          <p:nvPr>
            <p:ph type="body" idx="1"/>
          </p:nvPr>
        </p:nvSpPr>
        <p:spPr bwMode="auto">
          <a:xfrm>
            <a:off x="838200" y="1066800"/>
            <a:ext cx="80772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34310784-E994-4F5E-BF4A-2BC93CB83239}"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0.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81.xml"/></Relationships>
</file>

<file path=ppt/slides/_rels/slide11.xml.rels><?xml version="1.0" encoding="UTF-8" standalone="yes"?>
<Relationships xmlns="http://schemas.openxmlformats.org/package/2006/relationships"><Relationship Id="rId3" Type="http://schemas.openxmlformats.org/officeDocument/2006/relationships/hyperlink" Target="http://vedabase.net/k/krsna" TargetMode="External"/><Relationship Id="rId2" Type="http://schemas.openxmlformats.org/officeDocument/2006/relationships/notesSlide" Target="../notesSlides/notesSlide11.xml"/><Relationship Id="rId1" Type="http://schemas.openxmlformats.org/officeDocument/2006/relationships/slideLayout" Target="../slideLayouts/slideLayout28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8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8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8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8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8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1.xml"/></Relationships>
</file>

<file path=ppt/slides/_rels/slide4.xml.rels><?xml version="1.0" encoding="UTF-8" standalone="yes"?>
<Relationships xmlns="http://schemas.openxmlformats.org/package/2006/relationships"><Relationship Id="rId3" Type="http://schemas.openxmlformats.org/officeDocument/2006/relationships/hyperlink" Target="http://vedabase.net/p/pahi" TargetMode="External"/><Relationship Id="rId2" Type="http://schemas.openxmlformats.org/officeDocument/2006/relationships/notesSlide" Target="../notesSlides/notesSlide4.xml"/><Relationship Id="rId1" Type="http://schemas.openxmlformats.org/officeDocument/2006/relationships/slideLayout" Target="../slideLayouts/slideLayout28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8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8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8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t>Canto 1 Chapter 8 Summary</a:t>
            </a:r>
            <a:endParaRPr lang="en-US" dirty="0"/>
          </a:p>
        </p:txBody>
      </p:sp>
      <p:sp>
        <p:nvSpPr>
          <p:cNvPr id="2051"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228600" y="1676400"/>
            <a:ext cx="8686800" cy="5410200"/>
          </a:xfrm>
        </p:spPr>
        <p:txBody>
          <a:bodyPr>
            <a:normAutofit/>
          </a:bodyPr>
          <a:lstStyle/>
          <a:p>
            <a:pPr>
              <a:lnSpc>
                <a:spcPct val="80000"/>
              </a:lnSpc>
            </a:pPr>
            <a:r>
              <a:rPr lang="en-US" sz="1600" dirty="0" smtClean="0">
                <a:sym typeface="Wingdings" pitchFamily="2" charset="2"/>
              </a:rPr>
              <a:t>(</a:t>
            </a:r>
            <a:r>
              <a:rPr lang="en-US" sz="1600" dirty="0">
                <a:sym typeface="Wingdings" pitchFamily="2" charset="2"/>
              </a:rPr>
              <a:t>1.8.25) </a:t>
            </a:r>
            <a:r>
              <a:rPr lang="en-US" sz="1600" dirty="0" err="1">
                <a:sym typeface="Wingdings" pitchFamily="2" charset="2"/>
              </a:rPr>
              <a:t>Kuntidevi</a:t>
            </a:r>
            <a:r>
              <a:rPr lang="en-US" sz="1600" dirty="0">
                <a:sym typeface="Wingdings" pitchFamily="2" charset="2"/>
              </a:rPr>
              <a:t> Prays: “I wish that all those calamities would happen again and again so that we could see You again and again, for seeing You means that we will no longer see repeated births and deaths.”</a:t>
            </a:r>
          </a:p>
          <a:p>
            <a:pPr lvl="1">
              <a:lnSpc>
                <a:spcPct val="80000"/>
              </a:lnSpc>
            </a:pPr>
            <a:r>
              <a:rPr lang="en-US" sz="1600" dirty="0">
                <a:sym typeface="Wingdings" pitchFamily="2" charset="2"/>
              </a:rPr>
              <a:t>Calamities are auspicious- opportunity to remember the Lord</a:t>
            </a:r>
          </a:p>
          <a:p>
            <a:pPr lvl="1">
              <a:lnSpc>
                <a:spcPct val="80000"/>
              </a:lnSpc>
            </a:pPr>
            <a:r>
              <a:rPr lang="en-US" sz="1600" dirty="0">
                <a:sym typeface="Wingdings" pitchFamily="2" charset="2"/>
              </a:rPr>
              <a:t>SP’s purport: “The duty of the sane person, therefore, is to be undisturbed by worldly calamities, which are sure to happen in all circumstances. Suffering all sorts of unavoidable misfortunes, one should make progress in spiritual realization because that is the mission of human life….. If </a:t>
            </a:r>
            <a:endParaRPr lang="en-US" sz="1600" dirty="0" smtClean="0">
              <a:sym typeface="Wingdings" pitchFamily="2" charset="2"/>
            </a:endParaRPr>
          </a:p>
          <a:p>
            <a:pPr lvl="1">
              <a:lnSpc>
                <a:spcPct val="80000"/>
              </a:lnSpc>
              <a:buNone/>
            </a:pPr>
            <a:r>
              <a:rPr lang="en-US" sz="1600" dirty="0" smtClean="0">
                <a:sym typeface="Wingdings" pitchFamily="2" charset="2"/>
              </a:rPr>
              <a:t>       someone </a:t>
            </a:r>
            <a:r>
              <a:rPr lang="en-US" sz="1600" dirty="0">
                <a:sym typeface="Wingdings" pitchFamily="2" charset="2"/>
              </a:rPr>
              <a:t>is lucky enough to get in contact with the Lord by devotional service, it is all gain. Contact with the Lord by any one of the nine devotional services is always a forward step on the path going back to Godhead. ”</a:t>
            </a:r>
          </a:p>
          <a:p>
            <a:pPr>
              <a:lnSpc>
                <a:spcPct val="80000"/>
              </a:lnSpc>
            </a:pPr>
            <a:r>
              <a:rPr lang="en-US" sz="1600" dirty="0">
                <a:sym typeface="Wingdings" pitchFamily="2" charset="2"/>
              </a:rPr>
              <a:t>(1.8.26 and 27) – The Lord can be approached by </a:t>
            </a:r>
            <a:r>
              <a:rPr lang="en-US" sz="1600" dirty="0" err="1">
                <a:sym typeface="Wingdings" pitchFamily="2" charset="2"/>
              </a:rPr>
              <a:t>akincana</a:t>
            </a:r>
            <a:r>
              <a:rPr lang="en-US" sz="1600" dirty="0">
                <a:sym typeface="Wingdings" pitchFamily="2" charset="2"/>
              </a:rPr>
              <a:t> (materially exhausted)</a:t>
            </a:r>
          </a:p>
          <a:p>
            <a:pPr lvl="1">
              <a:lnSpc>
                <a:spcPct val="80000"/>
              </a:lnSpc>
            </a:pPr>
            <a:r>
              <a:rPr lang="en-US" sz="1600" dirty="0" err="1">
                <a:sym typeface="Wingdings" pitchFamily="2" charset="2"/>
              </a:rPr>
              <a:t>Tvam</a:t>
            </a:r>
            <a:r>
              <a:rPr lang="en-US" sz="1600" dirty="0">
                <a:sym typeface="Wingdings" pitchFamily="2" charset="2"/>
              </a:rPr>
              <a:t> </a:t>
            </a:r>
            <a:r>
              <a:rPr lang="en-US" sz="1600" dirty="0" err="1">
                <a:sym typeface="Wingdings" pitchFamily="2" charset="2"/>
              </a:rPr>
              <a:t>akincana-gocaram</a:t>
            </a:r>
            <a:r>
              <a:rPr lang="en-US" sz="1600" dirty="0">
                <a:sym typeface="Wingdings" pitchFamily="2" charset="2"/>
              </a:rPr>
              <a:t> – state of full dependence on Krishna </a:t>
            </a:r>
            <a:r>
              <a:rPr lang="en-US" sz="1600" dirty="0" err="1">
                <a:sym typeface="Wingdings" pitchFamily="2" charset="2"/>
              </a:rPr>
              <a:t>wherin</a:t>
            </a:r>
            <a:r>
              <a:rPr lang="en-US" sz="1600" dirty="0">
                <a:sym typeface="Wingdings" pitchFamily="2" charset="2"/>
              </a:rPr>
              <a:t> one values nothing in the material realm</a:t>
            </a:r>
          </a:p>
          <a:p>
            <a:pPr lvl="1">
              <a:lnSpc>
                <a:spcPct val="80000"/>
              </a:lnSpc>
            </a:pPr>
            <a:r>
              <a:rPr lang="en-US" sz="1600" dirty="0" err="1">
                <a:sym typeface="Wingdings" pitchFamily="2" charset="2"/>
              </a:rPr>
              <a:t>Akincina</a:t>
            </a:r>
            <a:r>
              <a:rPr lang="en-US" sz="1600" dirty="0">
                <a:sym typeface="Wingdings" pitchFamily="2" charset="2"/>
              </a:rPr>
              <a:t>- materially exhausted (</a:t>
            </a:r>
            <a:r>
              <a:rPr lang="en-US" sz="1600" dirty="0" err="1">
                <a:sym typeface="Wingdings" pitchFamily="2" charset="2"/>
              </a:rPr>
              <a:t>Gaura</a:t>
            </a:r>
            <a:r>
              <a:rPr lang="en-US" sz="1600" dirty="0">
                <a:sym typeface="Wingdings" pitchFamily="2" charset="2"/>
              </a:rPr>
              <a:t> </a:t>
            </a:r>
            <a:r>
              <a:rPr lang="en-US" sz="1600" dirty="0" err="1">
                <a:sym typeface="Wingdings" pitchFamily="2" charset="2"/>
              </a:rPr>
              <a:t>Kisora</a:t>
            </a:r>
            <a:r>
              <a:rPr lang="en-US" sz="1600" dirty="0">
                <a:sym typeface="Wingdings" pitchFamily="2" charset="2"/>
              </a:rPr>
              <a:t> Das </a:t>
            </a:r>
            <a:r>
              <a:rPr lang="en-US" sz="1600" dirty="0" err="1">
                <a:sym typeface="Wingdings" pitchFamily="2" charset="2"/>
              </a:rPr>
              <a:t>Babaji</a:t>
            </a:r>
            <a:r>
              <a:rPr lang="en-US" sz="1600" dirty="0">
                <a:sym typeface="Wingdings" pitchFamily="2" charset="2"/>
              </a:rPr>
              <a:t>) or </a:t>
            </a:r>
            <a:r>
              <a:rPr lang="en-US" sz="1600" dirty="0" err="1">
                <a:sym typeface="Wingdings" pitchFamily="2" charset="2"/>
              </a:rPr>
              <a:t>yukta</a:t>
            </a:r>
            <a:r>
              <a:rPr lang="en-US" sz="1600" dirty="0">
                <a:sym typeface="Wingdings" pitchFamily="2" charset="2"/>
              </a:rPr>
              <a:t> </a:t>
            </a:r>
            <a:r>
              <a:rPr lang="en-US" sz="1600" dirty="0" err="1">
                <a:sym typeface="Wingdings" pitchFamily="2" charset="2"/>
              </a:rPr>
              <a:t>vairaga</a:t>
            </a:r>
            <a:r>
              <a:rPr lang="en-US" sz="1600" dirty="0">
                <a:sym typeface="Wingdings" pitchFamily="2" charset="2"/>
              </a:rPr>
              <a:t>( </a:t>
            </a:r>
            <a:r>
              <a:rPr lang="en-US" sz="1600" dirty="0" err="1">
                <a:sym typeface="Wingdings" pitchFamily="2" charset="2"/>
              </a:rPr>
              <a:t>Ramananda</a:t>
            </a:r>
            <a:r>
              <a:rPr lang="en-US" sz="1600" dirty="0">
                <a:sym typeface="Wingdings" pitchFamily="2" charset="2"/>
              </a:rPr>
              <a:t> Raya)</a:t>
            </a:r>
          </a:p>
          <a:p>
            <a:pPr>
              <a:lnSpc>
                <a:spcPct val="80000"/>
              </a:lnSpc>
            </a:pPr>
            <a:r>
              <a:rPr lang="en-US" sz="1600" dirty="0">
                <a:sym typeface="Wingdings" pitchFamily="2" charset="2"/>
              </a:rPr>
              <a:t>(1.8.28) -  My Lord, I consider Your Lordship to be eternal time, the supreme controller, without beginning and end, the all-pervasive one. In distributing Your mercy, You are equal to everyone. The dissensions between living beings are due to social intercourse. </a:t>
            </a:r>
          </a:p>
          <a:p>
            <a:pPr>
              <a:lnSpc>
                <a:spcPct val="80000"/>
              </a:lnSpc>
            </a:pPr>
            <a:r>
              <a:rPr lang="en-US" sz="1600" dirty="0">
                <a:sym typeface="Wingdings" pitchFamily="2" charset="2"/>
              </a:rPr>
              <a:t>(1.8.29 -30) – Your activities although transcendental appear humanlike. How you are eternal and unborn and yet take birth among animals, sages, men and aquatics. This is bewildering</a:t>
            </a:r>
          </a:p>
          <a:p>
            <a:pPr>
              <a:lnSpc>
                <a:spcPct val="80000"/>
              </a:lnSpc>
            </a:pPr>
            <a:r>
              <a:rPr lang="en-US" sz="1600" dirty="0">
                <a:sym typeface="Wingdings" pitchFamily="2" charset="2"/>
              </a:rPr>
              <a:t>(1.8.31) Still more bewildering that the </a:t>
            </a:r>
            <a:r>
              <a:rPr lang="en-US" sz="1600" dirty="0" err="1">
                <a:sym typeface="Wingdings" pitchFamily="2" charset="2"/>
              </a:rPr>
              <a:t>unborn’s</a:t>
            </a:r>
            <a:r>
              <a:rPr lang="en-US" sz="1600" dirty="0">
                <a:sym typeface="Wingdings" pitchFamily="2" charset="2"/>
              </a:rPr>
              <a:t> taking birth is how the Lord becomes plaything in His devotees hand to increase their </a:t>
            </a:r>
            <a:r>
              <a:rPr lang="en-US" sz="1600" dirty="0" err="1">
                <a:sym typeface="Wingdings" pitchFamily="2" charset="2"/>
              </a:rPr>
              <a:t>ecstacy</a:t>
            </a:r>
            <a:r>
              <a:rPr lang="en-US" sz="1600" dirty="0">
                <a:sym typeface="Wingdings" pitchFamily="2" charset="2"/>
              </a:rPr>
              <a:t>. </a:t>
            </a:r>
            <a:r>
              <a:rPr lang="en-US" sz="1600" dirty="0" err="1">
                <a:sym typeface="Wingdings" pitchFamily="2" charset="2"/>
              </a:rPr>
              <a:t>Eg</a:t>
            </a:r>
            <a:r>
              <a:rPr lang="en-US" sz="1600" dirty="0">
                <a:sym typeface="Wingdings" pitchFamily="2" charset="2"/>
              </a:rPr>
              <a:t> – Mother </a:t>
            </a:r>
            <a:r>
              <a:rPr lang="en-US" sz="1600" dirty="0" err="1">
                <a:sym typeface="Wingdings" pitchFamily="2" charset="2"/>
              </a:rPr>
              <a:t>Yashoda</a:t>
            </a:r>
            <a:r>
              <a:rPr lang="en-US" sz="1600" dirty="0">
                <a:sym typeface="Wingdings" pitchFamily="2" charset="2"/>
              </a:rPr>
              <a:t> tries to bind Him and the Lord acts afraid , though fear personified is afraid of Him.</a:t>
            </a:r>
          </a:p>
        </p:txBody>
      </p:sp>
      <p:pic>
        <p:nvPicPr>
          <p:cNvPr id="7" name="Picture 5" descr="kuntidevi"/>
          <p:cNvPicPr>
            <a:picLocks noChangeAspect="1" noChangeArrowheads="1"/>
          </p:cNvPicPr>
          <p:nvPr/>
        </p:nvPicPr>
        <p:blipFill>
          <a:blip r:embed="rId3" cstate="print"/>
          <a:srcRect/>
          <a:stretch>
            <a:fillRect/>
          </a:stretch>
        </p:blipFill>
        <p:spPr bwMode="auto">
          <a:xfrm>
            <a:off x="0" y="304800"/>
            <a:ext cx="1485737" cy="1390650"/>
          </a:xfrm>
          <a:prstGeom prst="rect">
            <a:avLst/>
          </a:prstGeom>
          <a:noFill/>
        </p:spPr>
      </p:pic>
      <p:sp>
        <p:nvSpPr>
          <p:cNvPr id="8" name="Rectangle 2"/>
          <p:cNvSpPr>
            <a:spLocks noGrp="1" noChangeArrowheads="1"/>
          </p:cNvSpPr>
          <p:nvPr>
            <p:ph type="title"/>
          </p:nvPr>
        </p:nvSpPr>
        <p:spPr>
          <a:xfrm>
            <a:off x="457200" y="274638"/>
            <a:ext cx="8229600" cy="1143000"/>
          </a:xfrm>
        </p:spPr>
        <p:txBody>
          <a:bodyPr>
            <a:normAutofit fontScale="90000"/>
          </a:bodyPr>
          <a:lstStyle/>
          <a:p>
            <a:r>
              <a:rPr lang="en-US" sz="4000" dirty="0" smtClean="0"/>
              <a:t>         Texts </a:t>
            </a:r>
            <a:r>
              <a:rPr lang="en-US" sz="4000" dirty="0"/>
              <a:t>17-36: </a:t>
            </a:r>
            <a:r>
              <a:rPr lang="en-US" sz="4000" dirty="0" err="1"/>
              <a:t>Kunti</a:t>
            </a:r>
            <a:r>
              <a:rPr lang="en-US" sz="4000" dirty="0"/>
              <a:t> Devi Begins to offer Prayers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304800" y="1676400"/>
            <a:ext cx="8534400" cy="4800600"/>
          </a:xfrm>
        </p:spPr>
        <p:txBody>
          <a:bodyPr/>
          <a:lstStyle/>
          <a:p>
            <a:pPr>
              <a:lnSpc>
                <a:spcPct val="80000"/>
              </a:lnSpc>
            </a:pPr>
            <a:r>
              <a:rPr lang="en-US" sz="1800" dirty="0" err="1"/>
              <a:t>Kunti</a:t>
            </a:r>
            <a:r>
              <a:rPr lang="en-US" sz="1800" dirty="0"/>
              <a:t> Devi continues describing Krishna’s mysterious birth and activities by citing others thoughts. He has appeared to:</a:t>
            </a:r>
          </a:p>
          <a:p>
            <a:pPr lvl="1">
              <a:lnSpc>
                <a:spcPct val="80000"/>
              </a:lnSpc>
            </a:pPr>
            <a:r>
              <a:rPr lang="en-US" sz="1600" dirty="0"/>
              <a:t>Increase the fame of the </a:t>
            </a:r>
            <a:r>
              <a:rPr lang="en-US" sz="1600" dirty="0" err="1"/>
              <a:t>Yadus</a:t>
            </a:r>
            <a:endParaRPr lang="en-US" sz="1600" dirty="0"/>
          </a:p>
          <a:p>
            <a:pPr lvl="1">
              <a:lnSpc>
                <a:spcPct val="80000"/>
              </a:lnSpc>
            </a:pPr>
            <a:r>
              <a:rPr lang="en-US" sz="1600" dirty="0"/>
              <a:t>In response to </a:t>
            </a:r>
            <a:r>
              <a:rPr lang="en-US" sz="1600" dirty="0" err="1"/>
              <a:t>Vasudeva</a:t>
            </a:r>
            <a:r>
              <a:rPr lang="en-US" sz="1600" dirty="0"/>
              <a:t> and </a:t>
            </a:r>
            <a:r>
              <a:rPr lang="en-US" sz="1600" dirty="0" err="1"/>
              <a:t>Devaki’s</a:t>
            </a:r>
            <a:r>
              <a:rPr lang="en-US" sz="1600" dirty="0"/>
              <a:t> Prayers</a:t>
            </a:r>
          </a:p>
          <a:p>
            <a:pPr lvl="1">
              <a:lnSpc>
                <a:spcPct val="80000"/>
              </a:lnSpc>
            </a:pPr>
            <a:r>
              <a:rPr lang="en-US" sz="1600" dirty="0"/>
              <a:t>To vanquish the envious and demoniac</a:t>
            </a:r>
          </a:p>
          <a:p>
            <a:pPr lvl="1">
              <a:lnSpc>
                <a:spcPct val="80000"/>
              </a:lnSpc>
            </a:pPr>
            <a:r>
              <a:rPr lang="en-US" sz="1600" dirty="0"/>
              <a:t>To enact wonderful pastimes that offer release to those suffering the pain of material life</a:t>
            </a:r>
          </a:p>
          <a:p>
            <a:pPr lvl="1">
              <a:lnSpc>
                <a:spcPct val="80000"/>
              </a:lnSpc>
            </a:pPr>
            <a:r>
              <a:rPr lang="en-US" sz="1600" dirty="0"/>
              <a:t>1.8.36: O </a:t>
            </a:r>
            <a:r>
              <a:rPr lang="en-US" sz="1600" dirty="0" err="1">
                <a:hlinkClick r:id="rId3"/>
              </a:rPr>
              <a:t>Kṛṣṇa</a:t>
            </a:r>
            <a:r>
              <a:rPr lang="en-US" sz="1600" dirty="0"/>
              <a:t>, those who continuously hear, chant and repeat Your transcendental activities, or take pleasure in others' doing so, certainly see Your lotus feet, which alone can stop the repetition of birth and death. </a:t>
            </a:r>
          </a:p>
          <a:p>
            <a:pPr lvl="2">
              <a:lnSpc>
                <a:spcPct val="80000"/>
              </a:lnSpc>
            </a:pPr>
            <a:r>
              <a:rPr lang="en-US" sz="1400" dirty="0"/>
              <a:t>Qualification to see the Lord is developed by devotional service.</a:t>
            </a:r>
          </a:p>
          <a:p>
            <a:pPr lvl="2">
              <a:lnSpc>
                <a:spcPct val="80000"/>
              </a:lnSpc>
            </a:pPr>
            <a:r>
              <a:rPr lang="en-US" sz="1400" dirty="0" err="1"/>
              <a:t>Sravana</a:t>
            </a:r>
            <a:r>
              <a:rPr lang="en-US" sz="1400" dirty="0"/>
              <a:t> is very important- if heard from the right sources it develops very quickly</a:t>
            </a:r>
          </a:p>
          <a:p>
            <a:pPr lvl="2">
              <a:lnSpc>
                <a:spcPct val="80000"/>
              </a:lnSpc>
            </a:pPr>
            <a:r>
              <a:rPr lang="en-US" sz="1400" dirty="0" err="1"/>
              <a:t>Tava</a:t>
            </a:r>
            <a:r>
              <a:rPr lang="en-US" sz="1400" dirty="0"/>
              <a:t> </a:t>
            </a:r>
            <a:r>
              <a:rPr lang="en-US" sz="1400" dirty="0" err="1"/>
              <a:t>kathamritam</a:t>
            </a:r>
            <a:r>
              <a:rPr lang="en-US" sz="1400" dirty="0"/>
              <a:t> </a:t>
            </a:r>
            <a:r>
              <a:rPr lang="en-US" sz="1400" dirty="0" err="1"/>
              <a:t>tapta</a:t>
            </a:r>
            <a:r>
              <a:rPr lang="en-US" sz="1400" dirty="0"/>
              <a:t> </a:t>
            </a:r>
            <a:r>
              <a:rPr lang="en-US" sz="1400" dirty="0" err="1"/>
              <a:t>jiavanam</a:t>
            </a:r>
            <a:r>
              <a:rPr lang="en-US" sz="1400" dirty="0"/>
              <a:t> : </a:t>
            </a:r>
            <a:r>
              <a:rPr lang="en-US" sz="1400" dirty="0" err="1"/>
              <a:t>Gopis</a:t>
            </a:r>
            <a:r>
              <a:rPr lang="en-US" sz="1400" dirty="0"/>
              <a:t> song of separation: </a:t>
            </a:r>
          </a:p>
          <a:p>
            <a:pPr lvl="3">
              <a:lnSpc>
                <a:spcPct val="80000"/>
              </a:lnSpc>
            </a:pPr>
            <a:r>
              <a:rPr lang="en-US" sz="1400" dirty="0"/>
              <a:t>10.31.9 “The nectar of Your words and the descriptions of Your activities are the life and soul of those suffering in this material world. These narrations, transmitted by learned sages, eradicate one's sinful reactions and bestow good fortune upon whoever hears them. These narrations are broadcast all over the world and are filled with spiritual power. Certainly those who spread the message of Godhead are most munificent. ”</a:t>
            </a:r>
          </a:p>
          <a:p>
            <a:pPr lvl="1">
              <a:lnSpc>
                <a:spcPct val="80000"/>
              </a:lnSpc>
            </a:pPr>
            <a:endParaRPr lang="en-US" sz="1600" dirty="0"/>
          </a:p>
        </p:txBody>
      </p:sp>
      <p:pic>
        <p:nvPicPr>
          <p:cNvPr id="10" name="Picture 5" descr="kuntidevi"/>
          <p:cNvPicPr>
            <a:picLocks noChangeAspect="1" noChangeArrowheads="1"/>
          </p:cNvPicPr>
          <p:nvPr/>
        </p:nvPicPr>
        <p:blipFill>
          <a:blip r:embed="rId4" cstate="print"/>
          <a:srcRect/>
          <a:stretch>
            <a:fillRect/>
          </a:stretch>
        </p:blipFill>
        <p:spPr bwMode="auto">
          <a:xfrm>
            <a:off x="0" y="106362"/>
            <a:ext cx="1485737" cy="1390650"/>
          </a:xfrm>
          <a:prstGeom prst="rect">
            <a:avLst/>
          </a:prstGeom>
          <a:noFill/>
        </p:spPr>
      </p:pic>
      <p:sp>
        <p:nvSpPr>
          <p:cNvPr id="11" name="Rectangle 2"/>
          <p:cNvSpPr>
            <a:spLocks noGrp="1" noChangeArrowheads="1"/>
          </p:cNvSpPr>
          <p:nvPr>
            <p:ph type="title"/>
          </p:nvPr>
        </p:nvSpPr>
        <p:spPr>
          <a:xfrm>
            <a:off x="457200" y="76200"/>
            <a:ext cx="8229600" cy="1143000"/>
          </a:xfrm>
        </p:spPr>
        <p:txBody>
          <a:bodyPr>
            <a:normAutofit fontScale="90000"/>
          </a:bodyPr>
          <a:lstStyle/>
          <a:p>
            <a:r>
              <a:rPr lang="en-US" sz="4000" dirty="0" smtClean="0"/>
              <a:t>         Texts </a:t>
            </a:r>
            <a:r>
              <a:rPr lang="en-US" sz="4000" dirty="0"/>
              <a:t>17-36: </a:t>
            </a:r>
            <a:r>
              <a:rPr lang="en-US" sz="4000" dirty="0" err="1"/>
              <a:t>Kunti</a:t>
            </a:r>
            <a:r>
              <a:rPr lang="en-US" sz="4000" dirty="0"/>
              <a:t> Devi Begins to offer Prayers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458200" cy="1143000"/>
          </a:xfrm>
        </p:spPr>
        <p:txBody>
          <a:bodyPr/>
          <a:lstStyle/>
          <a:p>
            <a:pPr algn="r"/>
            <a:r>
              <a:rPr lang="en-US" sz="3200" dirty="0" smtClean="0"/>
              <a:t>   Texts </a:t>
            </a:r>
            <a:r>
              <a:rPr lang="en-US" sz="3200" dirty="0"/>
              <a:t>37-43: </a:t>
            </a:r>
            <a:r>
              <a:rPr lang="en-US" sz="3200" dirty="0" err="1"/>
              <a:t>Kuntidevi</a:t>
            </a:r>
            <a:r>
              <a:rPr lang="en-US" sz="3200" dirty="0"/>
              <a:t> Concludes </a:t>
            </a:r>
            <a:r>
              <a:rPr lang="en-US" sz="3200" dirty="0" smtClean="0"/>
              <a:t>by          Expressing </a:t>
            </a:r>
            <a:r>
              <a:rPr lang="en-US" sz="3200" dirty="0"/>
              <a:t>Her Fear- and Her Actual Desire	</a:t>
            </a:r>
            <a:r>
              <a:rPr lang="en-US" sz="3200" dirty="0" smtClean="0"/>
              <a:t>  </a:t>
            </a:r>
            <a:endParaRPr lang="en-US" sz="3200" dirty="0"/>
          </a:p>
        </p:txBody>
      </p:sp>
      <p:sp>
        <p:nvSpPr>
          <p:cNvPr id="23555" name="Rectangle 3"/>
          <p:cNvSpPr>
            <a:spLocks noGrp="1" noChangeArrowheads="1"/>
          </p:cNvSpPr>
          <p:nvPr>
            <p:ph idx="1"/>
          </p:nvPr>
        </p:nvSpPr>
        <p:spPr/>
        <p:txBody>
          <a:bodyPr/>
          <a:lstStyle/>
          <a:p>
            <a:pPr>
              <a:lnSpc>
                <a:spcPct val="80000"/>
              </a:lnSpc>
            </a:pPr>
            <a:r>
              <a:rPr lang="en-US" sz="2000" dirty="0" err="1"/>
              <a:t>Kuntidevi</a:t>
            </a:r>
            <a:r>
              <a:rPr lang="en-US" sz="2000" dirty="0"/>
              <a:t> felt separation from the Lord to be like a Thunderbolt.</a:t>
            </a:r>
          </a:p>
          <a:p>
            <a:pPr>
              <a:lnSpc>
                <a:spcPct val="80000"/>
              </a:lnSpc>
            </a:pPr>
            <a:r>
              <a:rPr lang="en-US" sz="2000" dirty="0"/>
              <a:t>Her entire prayer is to try to persuade Him to remain with them.</a:t>
            </a:r>
          </a:p>
          <a:p>
            <a:pPr>
              <a:lnSpc>
                <a:spcPct val="80000"/>
              </a:lnSpc>
            </a:pPr>
            <a:r>
              <a:rPr lang="en-US" sz="2000" dirty="0"/>
              <a:t>The sons and the grandsons of the kings killed in the battle were in </a:t>
            </a:r>
            <a:r>
              <a:rPr lang="en-US" sz="2000" dirty="0" err="1"/>
              <a:t>emity</a:t>
            </a:r>
            <a:r>
              <a:rPr lang="en-US" sz="2000" dirty="0"/>
              <a:t> with the </a:t>
            </a:r>
            <a:r>
              <a:rPr lang="en-US" sz="2000" dirty="0" err="1"/>
              <a:t>Pandavas</a:t>
            </a:r>
            <a:endParaRPr lang="en-US" sz="2000" dirty="0"/>
          </a:p>
          <a:p>
            <a:pPr lvl="1">
              <a:lnSpc>
                <a:spcPct val="80000"/>
              </a:lnSpc>
            </a:pPr>
            <a:r>
              <a:rPr lang="en-US" sz="1800" dirty="0" err="1"/>
              <a:t>Srila</a:t>
            </a:r>
            <a:r>
              <a:rPr lang="en-US" sz="1800" dirty="0"/>
              <a:t> </a:t>
            </a:r>
            <a:r>
              <a:rPr lang="en-US" sz="1800" dirty="0" err="1"/>
              <a:t>Prabhupada’s</a:t>
            </a:r>
            <a:r>
              <a:rPr lang="en-US" sz="1800" dirty="0"/>
              <a:t> purport 1.8.37 : “It is not only the </a:t>
            </a:r>
            <a:r>
              <a:rPr lang="en-US" sz="1800" dirty="0" err="1"/>
              <a:t>Pāṇḍavas</a:t>
            </a:r>
            <a:r>
              <a:rPr lang="en-US" sz="1800" dirty="0"/>
              <a:t> who were put into the condition of enmity, but all of us are always in such a condition, and the </a:t>
            </a:r>
            <a:r>
              <a:rPr lang="en-US" sz="1800" u="sng" dirty="0">
                <a:effectLst>
                  <a:outerShdw blurRad="38100" dist="38100" dir="2700000" algn="tl">
                    <a:srgbClr val="C0C0C0"/>
                  </a:outerShdw>
                </a:effectLst>
              </a:rPr>
              <a:t>best way of living is to become completely dependent on the will of the Lord</a:t>
            </a:r>
            <a:r>
              <a:rPr lang="en-US" sz="1800" u="sng" dirty="0"/>
              <a:t> </a:t>
            </a:r>
            <a:r>
              <a:rPr lang="en-US" sz="1800" dirty="0"/>
              <a:t>and thereby overcome all difficulties of material existence.</a:t>
            </a:r>
          </a:p>
          <a:p>
            <a:pPr>
              <a:lnSpc>
                <a:spcPct val="80000"/>
              </a:lnSpc>
            </a:pPr>
            <a:r>
              <a:rPr lang="en-US" sz="2000" dirty="0"/>
              <a:t>(1.8.38-40)Superficially , we now possess the entire kingdom. But without the imprints of Your Lotus Footprints decorating our kingdom, this kingdom has as much value as a </a:t>
            </a:r>
            <a:r>
              <a:rPr lang="en-US" sz="2000" dirty="0" err="1"/>
              <a:t>bdoy</a:t>
            </a:r>
            <a:r>
              <a:rPr lang="en-US" sz="2000" dirty="0"/>
              <a:t> after the soul’s departure. Our kingdom flourishes only due to Your continued merciful glances.	</a:t>
            </a:r>
          </a:p>
        </p:txBody>
      </p:sp>
      <p:pic>
        <p:nvPicPr>
          <p:cNvPr id="23557" name="Picture 5" descr="kuntidevi"/>
          <p:cNvPicPr>
            <a:picLocks noChangeAspect="1" noChangeArrowheads="1"/>
          </p:cNvPicPr>
          <p:nvPr/>
        </p:nvPicPr>
        <p:blipFill>
          <a:blip r:embed="rId3" cstate="print"/>
          <a:srcRect/>
          <a:stretch>
            <a:fillRect/>
          </a:stretch>
        </p:blipFill>
        <p:spPr bwMode="auto">
          <a:xfrm>
            <a:off x="0" y="152400"/>
            <a:ext cx="1372103" cy="128428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lstStyle/>
          <a:p>
            <a:pPr>
              <a:lnSpc>
                <a:spcPct val="80000"/>
              </a:lnSpc>
            </a:pPr>
            <a:r>
              <a:rPr lang="en-US" sz="2800" dirty="0"/>
              <a:t>(1.8.41) – Oh Lord sever my tie of affection for my kinsmen- the </a:t>
            </a:r>
            <a:r>
              <a:rPr lang="en-US" sz="2800" dirty="0" err="1"/>
              <a:t>Pandavas</a:t>
            </a:r>
            <a:r>
              <a:rPr lang="en-US" sz="2800" dirty="0"/>
              <a:t> and the </a:t>
            </a:r>
            <a:r>
              <a:rPr lang="en-US" sz="2800" dirty="0" err="1"/>
              <a:t>Vrsnis</a:t>
            </a:r>
            <a:r>
              <a:rPr lang="en-US" sz="2800" dirty="0"/>
              <a:t>.</a:t>
            </a:r>
          </a:p>
          <a:p>
            <a:pPr lvl="1">
              <a:lnSpc>
                <a:spcPct val="80000"/>
              </a:lnSpc>
            </a:pPr>
            <a:r>
              <a:rPr lang="en-US" sz="2400" dirty="0" smtClean="0"/>
              <a:t>Partialities </a:t>
            </a:r>
            <a:r>
              <a:rPr lang="en-US" sz="2400" dirty="0"/>
              <a:t>troubled the mind of </a:t>
            </a:r>
            <a:r>
              <a:rPr lang="en-US" sz="2400" dirty="0" err="1"/>
              <a:t>Kuntī</a:t>
            </a:r>
            <a:r>
              <a:rPr lang="en-US" sz="2400" dirty="0"/>
              <a:t>, and therefore she desired to cut off the affectionate tie. </a:t>
            </a:r>
          </a:p>
          <a:p>
            <a:pPr lvl="1">
              <a:lnSpc>
                <a:spcPct val="80000"/>
              </a:lnSpc>
            </a:pPr>
            <a:r>
              <a:rPr lang="en-US" sz="2400" dirty="0"/>
              <a:t>A Pure devotee severs the Ties of affection for his family and widens his activities of devotional service for all forgotten souls.  </a:t>
            </a:r>
          </a:p>
          <a:p>
            <a:pPr lvl="1">
              <a:lnSpc>
                <a:spcPct val="80000"/>
              </a:lnSpc>
            </a:pPr>
            <a:r>
              <a:rPr lang="en-US" sz="2400" dirty="0"/>
              <a:t>IF we do not break our ties , </a:t>
            </a:r>
            <a:r>
              <a:rPr lang="en-US" sz="2400" dirty="0" err="1"/>
              <a:t>Krsna</a:t>
            </a:r>
            <a:r>
              <a:rPr lang="en-US" sz="2400" dirty="0"/>
              <a:t> out of His special affinity towards us breaks the family affection by the force of circumstances thus making us completely dependent on the Lord.</a:t>
            </a:r>
          </a:p>
        </p:txBody>
      </p:sp>
      <p:sp>
        <p:nvSpPr>
          <p:cNvPr id="8" name="Rectangle 2"/>
          <p:cNvSpPr>
            <a:spLocks noGrp="1" noChangeArrowheads="1"/>
          </p:cNvSpPr>
          <p:nvPr>
            <p:ph type="title"/>
          </p:nvPr>
        </p:nvSpPr>
        <p:spPr>
          <a:xfrm>
            <a:off x="457200" y="274638"/>
            <a:ext cx="8458200" cy="1143000"/>
          </a:xfrm>
        </p:spPr>
        <p:txBody>
          <a:bodyPr/>
          <a:lstStyle/>
          <a:p>
            <a:pPr algn="r"/>
            <a:r>
              <a:rPr lang="en-US" sz="3200" dirty="0" smtClean="0"/>
              <a:t>   Texts </a:t>
            </a:r>
            <a:r>
              <a:rPr lang="en-US" sz="3200" dirty="0"/>
              <a:t>37-43: </a:t>
            </a:r>
            <a:r>
              <a:rPr lang="en-US" sz="3200" dirty="0" err="1"/>
              <a:t>Kuntidevi</a:t>
            </a:r>
            <a:r>
              <a:rPr lang="en-US" sz="3200" dirty="0"/>
              <a:t> Concludes </a:t>
            </a:r>
            <a:r>
              <a:rPr lang="en-US" sz="3200" dirty="0" smtClean="0"/>
              <a:t>by          Expressing </a:t>
            </a:r>
            <a:r>
              <a:rPr lang="en-US" sz="3200" dirty="0"/>
              <a:t>Her Fear- and Her Actual Desire	</a:t>
            </a:r>
            <a:r>
              <a:rPr lang="en-US" sz="3200" dirty="0" smtClean="0"/>
              <a:t>  </a:t>
            </a:r>
            <a:endParaRPr lang="en-US" sz="3200" dirty="0"/>
          </a:p>
        </p:txBody>
      </p:sp>
      <p:pic>
        <p:nvPicPr>
          <p:cNvPr id="9" name="Picture 5" descr="kuntidevi"/>
          <p:cNvPicPr>
            <a:picLocks noChangeAspect="1" noChangeArrowheads="1"/>
          </p:cNvPicPr>
          <p:nvPr/>
        </p:nvPicPr>
        <p:blipFill>
          <a:blip r:embed="rId3" cstate="print"/>
          <a:srcRect/>
          <a:stretch>
            <a:fillRect/>
          </a:stretch>
        </p:blipFill>
        <p:spPr bwMode="auto">
          <a:xfrm>
            <a:off x="0" y="152400"/>
            <a:ext cx="1372103" cy="128428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57200" y="1600200"/>
            <a:ext cx="8458200" cy="4724400"/>
          </a:xfrm>
        </p:spPr>
        <p:txBody>
          <a:bodyPr/>
          <a:lstStyle/>
          <a:p>
            <a:pPr>
              <a:lnSpc>
                <a:spcPct val="90000"/>
              </a:lnSpc>
            </a:pPr>
            <a:r>
              <a:rPr lang="en-US" sz="2400" dirty="0"/>
              <a:t>(1.8.42)- O Lord of </a:t>
            </a:r>
            <a:r>
              <a:rPr lang="en-US" sz="2400" dirty="0" err="1"/>
              <a:t>Madhu</a:t>
            </a:r>
            <a:r>
              <a:rPr lang="en-US" sz="2400" dirty="0"/>
              <a:t>, as the Ganges forever flows to the sea without hindrance, let my attraction be constantly drawn unto You without being diverted to anyone else. </a:t>
            </a:r>
          </a:p>
          <a:p>
            <a:pPr lvl="1">
              <a:lnSpc>
                <a:spcPct val="90000"/>
              </a:lnSpc>
              <a:buFontTx/>
              <a:buNone/>
            </a:pPr>
            <a:endParaRPr lang="en-US" sz="2000" dirty="0"/>
          </a:p>
          <a:p>
            <a:pPr lvl="1">
              <a:lnSpc>
                <a:spcPct val="90000"/>
              </a:lnSpc>
            </a:pPr>
            <a:r>
              <a:rPr lang="en-US" sz="2000" dirty="0"/>
              <a:t>SP’s purport:  </a:t>
            </a:r>
            <a:r>
              <a:rPr lang="en-US" sz="2000" dirty="0" err="1"/>
              <a:t>Śrīmatī</a:t>
            </a:r>
            <a:r>
              <a:rPr lang="en-US" sz="2000" dirty="0"/>
              <a:t> </a:t>
            </a:r>
            <a:r>
              <a:rPr lang="en-US" sz="2000" dirty="0" err="1"/>
              <a:t>Kuntī</a:t>
            </a:r>
            <a:r>
              <a:rPr lang="en-US" sz="2000" dirty="0"/>
              <a:t> wanted to serve the Lord without diversion, and that was her prayer. This unalloyed devotion is the ultimate goal of life. Our attention is usually diverted to the service of something which is </a:t>
            </a:r>
            <a:r>
              <a:rPr lang="en-US" sz="2000" dirty="0" err="1"/>
              <a:t>nongodly</a:t>
            </a:r>
            <a:r>
              <a:rPr lang="en-US" sz="2000" dirty="0"/>
              <a:t> or not in the program of the Lord. When the program is changed into the service of the Lord, that is to say when the senses are purified in relation with the service of the Lord, it is called pure unalloyed devotional service. </a:t>
            </a:r>
            <a:r>
              <a:rPr lang="en-US" sz="2000" dirty="0" err="1"/>
              <a:t>Śrīmatī</a:t>
            </a:r>
            <a:r>
              <a:rPr lang="en-US" sz="2000" dirty="0"/>
              <a:t> </a:t>
            </a:r>
            <a:r>
              <a:rPr lang="en-US" sz="2000" dirty="0" err="1"/>
              <a:t>Kuntīdevī</a:t>
            </a:r>
            <a:r>
              <a:rPr lang="en-US" sz="2000" dirty="0"/>
              <a:t> wanted that perfection and prayed for it from the Lord. </a:t>
            </a:r>
          </a:p>
        </p:txBody>
      </p:sp>
      <p:sp>
        <p:nvSpPr>
          <p:cNvPr id="8" name="Rectangle 2"/>
          <p:cNvSpPr>
            <a:spLocks noGrp="1" noChangeArrowheads="1"/>
          </p:cNvSpPr>
          <p:nvPr>
            <p:ph type="title"/>
          </p:nvPr>
        </p:nvSpPr>
        <p:spPr>
          <a:xfrm>
            <a:off x="457200" y="274638"/>
            <a:ext cx="8458200" cy="1143000"/>
          </a:xfrm>
        </p:spPr>
        <p:txBody>
          <a:bodyPr/>
          <a:lstStyle/>
          <a:p>
            <a:pPr algn="r"/>
            <a:r>
              <a:rPr lang="en-US" sz="3200" dirty="0" smtClean="0"/>
              <a:t>   Texts </a:t>
            </a:r>
            <a:r>
              <a:rPr lang="en-US" sz="3200" dirty="0"/>
              <a:t>37-43: </a:t>
            </a:r>
            <a:r>
              <a:rPr lang="en-US" sz="3200" dirty="0" err="1"/>
              <a:t>Kuntidevi</a:t>
            </a:r>
            <a:r>
              <a:rPr lang="en-US" sz="3200" dirty="0"/>
              <a:t> Concludes </a:t>
            </a:r>
            <a:r>
              <a:rPr lang="en-US" sz="3200" dirty="0" smtClean="0"/>
              <a:t>by          Expressing </a:t>
            </a:r>
            <a:r>
              <a:rPr lang="en-US" sz="3200" dirty="0"/>
              <a:t>Her Fear- and Her Actual Desire	</a:t>
            </a:r>
            <a:r>
              <a:rPr lang="en-US" sz="3200" dirty="0" smtClean="0"/>
              <a:t>  </a:t>
            </a:r>
            <a:endParaRPr lang="en-US" sz="3200" dirty="0"/>
          </a:p>
        </p:txBody>
      </p:sp>
      <p:pic>
        <p:nvPicPr>
          <p:cNvPr id="9" name="Picture 5" descr="kuntidevi"/>
          <p:cNvPicPr>
            <a:picLocks noChangeAspect="1" noChangeArrowheads="1"/>
          </p:cNvPicPr>
          <p:nvPr/>
        </p:nvPicPr>
        <p:blipFill>
          <a:blip r:embed="rId3" cstate="print"/>
          <a:srcRect/>
          <a:stretch>
            <a:fillRect/>
          </a:stretch>
        </p:blipFill>
        <p:spPr bwMode="auto">
          <a:xfrm>
            <a:off x="0" y="152400"/>
            <a:ext cx="1372103" cy="128428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en-US" sz="3200"/>
              <a:t>Texts 44-52: Krsna Accepts Kuntidevi’s Prayers and Hears the distressed Words of Yudhisthira Maharaja</a:t>
            </a:r>
          </a:p>
        </p:txBody>
      </p:sp>
      <p:sp>
        <p:nvSpPr>
          <p:cNvPr id="25603" name="Rectangle 3"/>
          <p:cNvSpPr>
            <a:spLocks noGrp="1" noChangeArrowheads="1"/>
          </p:cNvSpPr>
          <p:nvPr>
            <p:ph idx="1"/>
          </p:nvPr>
        </p:nvSpPr>
        <p:spPr/>
        <p:txBody>
          <a:bodyPr/>
          <a:lstStyle/>
          <a:p>
            <a:pPr>
              <a:lnSpc>
                <a:spcPct val="90000"/>
              </a:lnSpc>
            </a:pPr>
            <a:r>
              <a:rPr lang="en-US" sz="2400" dirty="0" err="1"/>
              <a:t>Krsna</a:t>
            </a:r>
            <a:r>
              <a:rPr lang="en-US" sz="2400" dirty="0"/>
              <a:t> smiles and accepts </a:t>
            </a:r>
            <a:r>
              <a:rPr lang="en-US" sz="2400" dirty="0" err="1"/>
              <a:t>Kuntidevi’s</a:t>
            </a:r>
            <a:r>
              <a:rPr lang="en-US" sz="2400" dirty="0"/>
              <a:t> glorification and statement of dependence</a:t>
            </a:r>
          </a:p>
          <a:p>
            <a:pPr lvl="1">
              <a:lnSpc>
                <a:spcPct val="90000"/>
              </a:lnSpc>
            </a:pPr>
            <a:r>
              <a:rPr lang="en-US" sz="2000" dirty="0"/>
              <a:t>No one could make Lord </a:t>
            </a:r>
            <a:r>
              <a:rPr lang="en-US" sz="2000" dirty="0" err="1"/>
              <a:t>Kṛṣṇa</a:t>
            </a:r>
            <a:r>
              <a:rPr lang="en-US" sz="2000" dirty="0"/>
              <a:t> stay at </a:t>
            </a:r>
            <a:r>
              <a:rPr lang="en-US" sz="2000" dirty="0" err="1" smtClean="0"/>
              <a:t>Hastināpura</a:t>
            </a:r>
            <a:endParaRPr lang="en-US" sz="2000" dirty="0" smtClean="0"/>
          </a:p>
          <a:p>
            <a:pPr lvl="1">
              <a:lnSpc>
                <a:spcPct val="90000"/>
              </a:lnSpc>
              <a:buNone/>
            </a:pPr>
            <a:r>
              <a:rPr lang="en-US" sz="2000" dirty="0" smtClean="0"/>
              <a:t> </a:t>
            </a:r>
            <a:r>
              <a:rPr lang="en-US" sz="2000" dirty="0"/>
              <a:t>when He decided to start for </a:t>
            </a:r>
            <a:r>
              <a:rPr lang="en-US" sz="2000" dirty="0" err="1"/>
              <a:t>Dvārakā</a:t>
            </a:r>
            <a:r>
              <a:rPr lang="en-US" sz="2000" dirty="0"/>
              <a:t>, but the </a:t>
            </a:r>
            <a:r>
              <a:rPr lang="en-US" sz="2000" dirty="0" smtClean="0"/>
              <a:t>simple</a:t>
            </a:r>
          </a:p>
          <a:p>
            <a:pPr lvl="1">
              <a:lnSpc>
                <a:spcPct val="90000"/>
              </a:lnSpc>
              <a:buNone/>
            </a:pPr>
            <a:r>
              <a:rPr lang="en-US" sz="2000" dirty="0" smtClean="0"/>
              <a:t> </a:t>
            </a:r>
            <a:r>
              <a:rPr lang="en-US" sz="2000" dirty="0"/>
              <a:t>request of King </a:t>
            </a:r>
            <a:r>
              <a:rPr lang="en-US" sz="2000" dirty="0" err="1"/>
              <a:t>Yudhiṣṭhira</a:t>
            </a:r>
            <a:r>
              <a:rPr lang="en-US" sz="2000" dirty="0"/>
              <a:t> that the Lord remain </a:t>
            </a:r>
            <a:r>
              <a:rPr lang="en-US" sz="2000" dirty="0" smtClean="0"/>
              <a:t>there</a:t>
            </a:r>
          </a:p>
          <a:p>
            <a:pPr lvl="1">
              <a:lnSpc>
                <a:spcPct val="90000"/>
              </a:lnSpc>
              <a:buNone/>
            </a:pPr>
            <a:r>
              <a:rPr lang="en-US" sz="2000" dirty="0" smtClean="0"/>
              <a:t> </a:t>
            </a:r>
            <a:r>
              <a:rPr lang="en-US" sz="2000" dirty="0"/>
              <a:t>for a few days more was immediately effective. </a:t>
            </a:r>
            <a:r>
              <a:rPr lang="en-US" sz="2000" dirty="0" smtClean="0"/>
              <a:t>This</a:t>
            </a:r>
          </a:p>
          <a:p>
            <a:pPr lvl="1">
              <a:lnSpc>
                <a:spcPct val="90000"/>
              </a:lnSpc>
              <a:buNone/>
            </a:pPr>
            <a:r>
              <a:rPr lang="en-US" sz="2000" dirty="0" smtClean="0"/>
              <a:t> </a:t>
            </a:r>
            <a:r>
              <a:rPr lang="en-US" sz="2000" dirty="0"/>
              <a:t>signifies that the power of King </a:t>
            </a:r>
            <a:r>
              <a:rPr lang="en-US" sz="2000" dirty="0" err="1"/>
              <a:t>Yudhiṣṭhira</a:t>
            </a:r>
            <a:r>
              <a:rPr lang="en-US" sz="2000" dirty="0"/>
              <a:t> was </a:t>
            </a:r>
            <a:r>
              <a:rPr lang="en-US" sz="2000" dirty="0" smtClean="0"/>
              <a:t>loving</a:t>
            </a:r>
          </a:p>
          <a:p>
            <a:pPr lvl="1">
              <a:lnSpc>
                <a:spcPct val="90000"/>
              </a:lnSpc>
              <a:buNone/>
            </a:pPr>
            <a:r>
              <a:rPr lang="en-US" sz="2000" dirty="0" smtClean="0"/>
              <a:t> </a:t>
            </a:r>
            <a:r>
              <a:rPr lang="en-US" sz="2000" dirty="0"/>
              <a:t>affection, which the Lord could not deny.  </a:t>
            </a:r>
          </a:p>
          <a:p>
            <a:pPr>
              <a:lnSpc>
                <a:spcPct val="90000"/>
              </a:lnSpc>
            </a:pPr>
            <a:r>
              <a:rPr lang="en-US" sz="2400" dirty="0" err="1"/>
              <a:t>Yudhisthira</a:t>
            </a:r>
            <a:r>
              <a:rPr lang="en-US" sz="2400" dirty="0"/>
              <a:t> expresses his anxiety over the war and the death of all his relatives simply to enthrone him.</a:t>
            </a:r>
          </a:p>
          <a:p>
            <a:pPr lvl="1">
              <a:lnSpc>
                <a:spcPct val="90000"/>
              </a:lnSpc>
            </a:pPr>
            <a:r>
              <a:rPr lang="en-US" sz="2000" dirty="0"/>
              <a:t>The auspiciousness of His kingdom had increased because of 3 </a:t>
            </a:r>
            <a:r>
              <a:rPr lang="en-US" sz="2000" dirty="0" err="1"/>
              <a:t>ashvamedha</a:t>
            </a:r>
            <a:r>
              <a:rPr lang="en-US" sz="2000" dirty="0"/>
              <a:t> </a:t>
            </a:r>
            <a:r>
              <a:rPr lang="en-US" sz="2000" dirty="0" err="1"/>
              <a:t>yagnas</a:t>
            </a:r>
            <a:r>
              <a:rPr lang="en-US" sz="2000" dirty="0"/>
              <a:t> but he still had to live with the fact that millions had died to place him on the throne.</a:t>
            </a:r>
          </a:p>
        </p:txBody>
      </p:sp>
      <p:pic>
        <p:nvPicPr>
          <p:cNvPr id="25605" name="Picture 5" descr="284_thumb"/>
          <p:cNvPicPr>
            <a:picLocks noChangeAspect="1" noChangeArrowheads="1"/>
          </p:cNvPicPr>
          <p:nvPr/>
        </p:nvPicPr>
        <p:blipFill>
          <a:blip r:embed="rId3" cstate="print"/>
          <a:srcRect/>
          <a:stretch>
            <a:fillRect/>
          </a:stretch>
        </p:blipFill>
        <p:spPr bwMode="auto">
          <a:xfrm>
            <a:off x="6781800" y="1981200"/>
            <a:ext cx="1718872" cy="238298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sz="3200"/>
              <a:t>Texts 44-52: Krsna Accepts Kuntidevi’s Prayers and Hears the distressed Words of Yudhisthira Maharaja</a:t>
            </a:r>
          </a:p>
        </p:txBody>
      </p:sp>
      <p:sp>
        <p:nvSpPr>
          <p:cNvPr id="27651" name="Rectangle 3"/>
          <p:cNvSpPr>
            <a:spLocks noGrp="1" noChangeArrowheads="1"/>
          </p:cNvSpPr>
          <p:nvPr>
            <p:ph idx="1"/>
          </p:nvPr>
        </p:nvSpPr>
        <p:spPr>
          <a:xfrm>
            <a:off x="457200" y="1600200"/>
            <a:ext cx="8229600" cy="4953000"/>
          </a:xfrm>
        </p:spPr>
        <p:txBody>
          <a:bodyPr>
            <a:normAutofit fontScale="92500" lnSpcReduction="10000"/>
          </a:bodyPr>
          <a:lstStyle/>
          <a:p>
            <a:r>
              <a:rPr lang="en-US" dirty="0" err="1"/>
              <a:t>Vyasadeva</a:t>
            </a:r>
            <a:r>
              <a:rPr lang="en-US" dirty="0"/>
              <a:t> and other sages knew </a:t>
            </a:r>
            <a:r>
              <a:rPr lang="en-US" dirty="0" err="1"/>
              <a:t>Yudhishthira</a:t>
            </a:r>
            <a:r>
              <a:rPr lang="en-US" dirty="0"/>
              <a:t> could not be pacified because they were aware that </a:t>
            </a:r>
            <a:r>
              <a:rPr lang="en-US" dirty="0" err="1"/>
              <a:t>Krsna</a:t>
            </a:r>
            <a:r>
              <a:rPr lang="en-US" dirty="0"/>
              <a:t> had a plan</a:t>
            </a:r>
            <a:r>
              <a:rPr lang="en-US" dirty="0" smtClean="0"/>
              <a:t>.</a:t>
            </a:r>
          </a:p>
          <a:p>
            <a:endParaRPr lang="en-US" dirty="0" smtClean="0"/>
          </a:p>
          <a:p>
            <a:endParaRPr lang="en-US" dirty="0" smtClean="0"/>
          </a:p>
          <a:p>
            <a:endParaRPr lang="en-US" dirty="0"/>
          </a:p>
          <a:p>
            <a:endParaRPr lang="en-US" dirty="0" smtClean="0"/>
          </a:p>
          <a:p>
            <a:endParaRPr lang="en-US" dirty="0" smtClean="0"/>
          </a:p>
          <a:p>
            <a:r>
              <a:rPr lang="en-US" dirty="0" err="1" smtClean="0"/>
              <a:t>Krsna</a:t>
            </a:r>
            <a:r>
              <a:rPr lang="en-US" dirty="0" smtClean="0"/>
              <a:t> </a:t>
            </a:r>
            <a:r>
              <a:rPr lang="en-US" dirty="0"/>
              <a:t>wanted </a:t>
            </a:r>
            <a:r>
              <a:rPr lang="en-US" dirty="0" err="1"/>
              <a:t>Yudhisthira</a:t>
            </a:r>
            <a:r>
              <a:rPr lang="en-US" dirty="0"/>
              <a:t> </a:t>
            </a:r>
            <a:r>
              <a:rPr lang="en-US" dirty="0" err="1"/>
              <a:t>Maharaj</a:t>
            </a:r>
            <a:r>
              <a:rPr lang="en-US" dirty="0"/>
              <a:t> to question </a:t>
            </a:r>
            <a:r>
              <a:rPr lang="en-US" dirty="0" err="1"/>
              <a:t>Bhishmadeva</a:t>
            </a:r>
            <a:r>
              <a:rPr lang="en-US" dirty="0"/>
              <a:t> who was now close to death.</a:t>
            </a:r>
          </a:p>
        </p:txBody>
      </p:sp>
      <p:pic>
        <p:nvPicPr>
          <p:cNvPr id="27653" name="Picture 5" descr="bhishma_dev1"/>
          <p:cNvPicPr>
            <a:picLocks noChangeAspect="1" noChangeArrowheads="1"/>
          </p:cNvPicPr>
          <p:nvPr/>
        </p:nvPicPr>
        <p:blipFill>
          <a:blip r:embed="rId3" cstate="print"/>
          <a:srcRect/>
          <a:stretch>
            <a:fillRect/>
          </a:stretch>
        </p:blipFill>
        <p:spPr bwMode="auto">
          <a:xfrm>
            <a:off x="2438400" y="2971800"/>
            <a:ext cx="3810000" cy="25622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Unveiling His Lotus Feet – By HG </a:t>
            </a:r>
            <a:r>
              <a:rPr lang="en-US" dirty="0" err="1" smtClean="0"/>
              <a:t>Bhurijana</a:t>
            </a:r>
            <a:r>
              <a:rPr lang="en-US" dirty="0" smtClean="0"/>
              <a:t> </a:t>
            </a:r>
            <a:r>
              <a:rPr lang="en-US" dirty="0" err="1" smtClean="0"/>
              <a:t>Prabhu</a:t>
            </a:r>
            <a:endParaRPr lang="en-US" dirty="0" smtClean="0"/>
          </a:p>
          <a:p>
            <a:r>
              <a:rPr lang="en-US" dirty="0" smtClean="0"/>
              <a:t>Lectures by HG </a:t>
            </a:r>
            <a:r>
              <a:rPr lang="en-US" dirty="0" err="1" smtClean="0"/>
              <a:t>Bhurijana</a:t>
            </a:r>
            <a:r>
              <a:rPr lang="en-US" dirty="0" smtClean="0"/>
              <a:t> </a:t>
            </a:r>
            <a:r>
              <a:rPr lang="en-US" dirty="0" err="1" smtClean="0"/>
              <a:t>Prabhu</a:t>
            </a:r>
            <a:r>
              <a:rPr lang="en-US" dirty="0" smtClean="0"/>
              <a:t>(iskcondesiretree.info –</a:t>
            </a:r>
            <a:r>
              <a:rPr lang="en-US" dirty="0" err="1" smtClean="0"/>
              <a:t>Srimad</a:t>
            </a:r>
            <a:r>
              <a:rPr lang="en-US" dirty="0" smtClean="0"/>
              <a:t> </a:t>
            </a:r>
            <a:r>
              <a:rPr lang="en-US" dirty="0" err="1" smtClean="0"/>
              <a:t>Bhagavatam</a:t>
            </a:r>
            <a:r>
              <a:rPr lang="en-US" dirty="0" smtClean="0"/>
              <a:t> Overview)</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Chapter 8 Summary</a:t>
            </a:r>
          </a:p>
        </p:txBody>
      </p:sp>
      <p:sp>
        <p:nvSpPr>
          <p:cNvPr id="11267" name="Rectangle 3"/>
          <p:cNvSpPr>
            <a:spLocks noGrp="1" noChangeArrowheads="1"/>
          </p:cNvSpPr>
          <p:nvPr>
            <p:ph idx="1"/>
          </p:nvPr>
        </p:nvSpPr>
        <p:spPr/>
        <p:txBody>
          <a:bodyPr/>
          <a:lstStyle/>
          <a:p>
            <a:r>
              <a:rPr lang="en-US" sz="2800"/>
              <a:t>Texts 1-16: Krsna Again Saves His devotees</a:t>
            </a:r>
          </a:p>
          <a:p>
            <a:r>
              <a:rPr lang="en-US" sz="2800"/>
              <a:t>Texts 17-36: Kunti Devi Begins to offer Prayers</a:t>
            </a:r>
          </a:p>
          <a:p>
            <a:r>
              <a:rPr lang="en-US" sz="2800"/>
              <a:t>Texts 37- 43 : Kunti Devi Concludes by Expressing Her Fear- and Her Actual Desire</a:t>
            </a:r>
          </a:p>
          <a:p>
            <a:r>
              <a:rPr lang="en-US" sz="2800"/>
              <a:t>Texts 44-52: Krsna accepts Kuntidevi’s Prayers and Hears the distresed Words of Yudhishthira Maharaja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457200"/>
            <a:ext cx="8686800" cy="1143000"/>
          </a:xfrm>
        </p:spPr>
        <p:txBody>
          <a:bodyPr/>
          <a:lstStyle/>
          <a:p>
            <a:pPr algn="l"/>
            <a:r>
              <a:rPr lang="en-US" sz="3200"/>
              <a:t>Texts 1-16: Krsna Again Saves His devotees</a:t>
            </a:r>
            <a:br>
              <a:rPr lang="en-US" sz="3200"/>
            </a:br>
            <a:endParaRPr lang="en-US" sz="3200"/>
          </a:p>
        </p:txBody>
      </p:sp>
      <p:sp>
        <p:nvSpPr>
          <p:cNvPr id="12291" name="Rectangle 3"/>
          <p:cNvSpPr>
            <a:spLocks noGrp="1" noChangeArrowheads="1"/>
          </p:cNvSpPr>
          <p:nvPr>
            <p:ph idx="1"/>
          </p:nvPr>
        </p:nvSpPr>
        <p:spPr/>
        <p:txBody>
          <a:bodyPr/>
          <a:lstStyle/>
          <a:p>
            <a:pPr>
              <a:lnSpc>
                <a:spcPct val="80000"/>
              </a:lnSpc>
            </a:pPr>
            <a:r>
              <a:rPr lang="en-US" sz="2000" dirty="0"/>
              <a:t>Importance of being in the association of </a:t>
            </a:r>
            <a:r>
              <a:rPr lang="en-US" sz="2000" dirty="0" err="1"/>
              <a:t>sadhus</a:t>
            </a:r>
            <a:r>
              <a:rPr lang="en-US" sz="2000" dirty="0"/>
              <a:t>:</a:t>
            </a:r>
          </a:p>
          <a:p>
            <a:pPr lvl="1">
              <a:lnSpc>
                <a:spcPct val="80000"/>
              </a:lnSpc>
            </a:pPr>
            <a:r>
              <a:rPr lang="en-US" sz="1800" dirty="0"/>
              <a:t>The </a:t>
            </a:r>
            <a:r>
              <a:rPr lang="en-US" sz="1800" dirty="0" err="1"/>
              <a:t>Pandavas</a:t>
            </a:r>
            <a:r>
              <a:rPr lang="en-US" sz="1800" dirty="0"/>
              <a:t> along with </a:t>
            </a:r>
            <a:r>
              <a:rPr lang="en-US" sz="1800" dirty="0" err="1"/>
              <a:t>Dhritharastra</a:t>
            </a:r>
            <a:r>
              <a:rPr lang="en-US" sz="1800" dirty="0"/>
              <a:t>, </a:t>
            </a:r>
            <a:r>
              <a:rPr lang="en-US" sz="1800" dirty="0" err="1"/>
              <a:t>Gandhari</a:t>
            </a:r>
            <a:r>
              <a:rPr lang="en-US" sz="1800" dirty="0"/>
              <a:t>, </a:t>
            </a:r>
            <a:r>
              <a:rPr lang="en-US" sz="1800" dirty="0" err="1"/>
              <a:t>Kunti</a:t>
            </a:r>
            <a:r>
              <a:rPr lang="en-US" sz="1800" dirty="0"/>
              <a:t>, </a:t>
            </a:r>
            <a:r>
              <a:rPr lang="en-US" sz="1800" dirty="0" err="1"/>
              <a:t>Subhadra</a:t>
            </a:r>
            <a:r>
              <a:rPr lang="en-US" sz="1800" dirty="0"/>
              <a:t> and </a:t>
            </a:r>
            <a:r>
              <a:rPr lang="en-US" sz="1800" dirty="0" err="1"/>
              <a:t>Draupadi</a:t>
            </a:r>
            <a:r>
              <a:rPr lang="en-US" sz="1800" dirty="0"/>
              <a:t> deliver water to the dead relatives. Lord Krishna is with them.</a:t>
            </a:r>
          </a:p>
          <a:p>
            <a:pPr lvl="1">
              <a:lnSpc>
                <a:spcPct val="80000"/>
              </a:lnSpc>
            </a:pPr>
            <a:r>
              <a:rPr lang="en-US" sz="1800" dirty="0"/>
              <a:t>When the </a:t>
            </a:r>
            <a:r>
              <a:rPr lang="en-US" sz="1800" dirty="0" err="1"/>
              <a:t>Pandavas</a:t>
            </a:r>
            <a:r>
              <a:rPr lang="en-US" sz="1800" dirty="0"/>
              <a:t> and their family members are grieving the </a:t>
            </a:r>
            <a:r>
              <a:rPr lang="en-US" sz="1800" dirty="0" err="1"/>
              <a:t>munis</a:t>
            </a:r>
            <a:r>
              <a:rPr lang="en-US" sz="1800" dirty="0"/>
              <a:t> and Lord Krishna pacify them citing the stringent laws of nature</a:t>
            </a:r>
          </a:p>
          <a:p>
            <a:pPr lvl="1">
              <a:lnSpc>
                <a:spcPct val="80000"/>
              </a:lnSpc>
            </a:pPr>
            <a:r>
              <a:rPr lang="en-US" sz="1800" dirty="0"/>
              <a:t>SP purport(1.8.4): “This clearance of the misgivings of material existence at once takes place by association with the Lord's devotees, who are able to inject the transcendental sound into the depths of the bewildered heart and thus make one practically liberated from all lamentation and illusion. That is a summary of the pacifying measures for those affected by the reaction of stringent material laws, exhibited in the forms of birth, death, old age and disease, which are insoluble factors of material existence. ”</a:t>
            </a:r>
          </a:p>
          <a:p>
            <a:pPr>
              <a:lnSpc>
                <a:spcPct val="80000"/>
              </a:lnSpc>
            </a:pPr>
            <a:r>
              <a:rPr lang="en-US" sz="2000" dirty="0"/>
              <a:t>Lord </a:t>
            </a:r>
            <a:r>
              <a:rPr lang="en-US" sz="2000" dirty="0" err="1"/>
              <a:t>Śrī</a:t>
            </a:r>
            <a:r>
              <a:rPr lang="en-US" sz="2000" dirty="0"/>
              <a:t> </a:t>
            </a:r>
            <a:r>
              <a:rPr lang="en-US" sz="2000" dirty="0" err="1"/>
              <a:t>Kṛṣṇa</a:t>
            </a:r>
            <a:r>
              <a:rPr lang="en-US" sz="2000" dirty="0"/>
              <a:t> caused three well-performed </a:t>
            </a:r>
            <a:r>
              <a:rPr lang="en-US" sz="2000" dirty="0" err="1"/>
              <a:t>Aśvamedha-yajñas</a:t>
            </a:r>
            <a:r>
              <a:rPr lang="en-US" sz="2000" dirty="0"/>
              <a:t> [horse sacrifices] to be conducted by </a:t>
            </a:r>
            <a:r>
              <a:rPr lang="en-US" sz="2000" dirty="0" err="1"/>
              <a:t>Mahārāja</a:t>
            </a:r>
            <a:r>
              <a:rPr lang="en-US" sz="2000" dirty="0"/>
              <a:t> </a:t>
            </a:r>
            <a:r>
              <a:rPr lang="en-US" sz="2000" dirty="0" err="1"/>
              <a:t>Yudhiṣṭhira</a:t>
            </a:r>
            <a:r>
              <a:rPr lang="en-US" sz="2000" dirty="0"/>
              <a:t> . After this the Lord prepares for his departure.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sz="4000"/>
              <a:t>Texts 1-16: Krsna Again Saves His devotees</a:t>
            </a:r>
          </a:p>
        </p:txBody>
      </p:sp>
      <p:sp>
        <p:nvSpPr>
          <p:cNvPr id="14339" name="Rectangle 3"/>
          <p:cNvSpPr>
            <a:spLocks noGrp="1" noChangeArrowheads="1"/>
          </p:cNvSpPr>
          <p:nvPr>
            <p:ph idx="1"/>
          </p:nvPr>
        </p:nvSpPr>
        <p:spPr/>
        <p:txBody>
          <a:bodyPr/>
          <a:lstStyle/>
          <a:p>
            <a:pPr marL="533400" indent="-533400">
              <a:lnSpc>
                <a:spcPct val="80000"/>
              </a:lnSpc>
            </a:pPr>
            <a:r>
              <a:rPr lang="en-US" sz="2000" dirty="0"/>
              <a:t>Text 8: As soon as He seats Himself on the chariot, He sees </a:t>
            </a:r>
            <a:r>
              <a:rPr lang="en-US" sz="2000" dirty="0" err="1"/>
              <a:t>Uttara</a:t>
            </a:r>
            <a:r>
              <a:rPr lang="en-US" sz="2000" dirty="0"/>
              <a:t> running towards Him in fear</a:t>
            </a:r>
          </a:p>
          <a:p>
            <a:pPr marL="533400" indent="-533400">
              <a:lnSpc>
                <a:spcPct val="80000"/>
              </a:lnSpc>
            </a:pPr>
            <a:r>
              <a:rPr lang="en-US" sz="2000" dirty="0"/>
              <a:t>Text 9: </a:t>
            </a:r>
            <a:r>
              <a:rPr lang="en-US" sz="2000" dirty="0" err="1"/>
              <a:t>Uttara</a:t>
            </a:r>
            <a:r>
              <a:rPr lang="en-US" sz="2000" dirty="0"/>
              <a:t> cries to the Lord for protection:</a:t>
            </a:r>
          </a:p>
          <a:p>
            <a:pPr marL="533400" indent="-533400">
              <a:lnSpc>
                <a:spcPct val="80000"/>
              </a:lnSpc>
              <a:buFontTx/>
              <a:buNone/>
            </a:pPr>
            <a:r>
              <a:rPr lang="en-US" sz="2000" dirty="0"/>
              <a:t>		</a:t>
            </a:r>
            <a:r>
              <a:rPr lang="en-US" sz="2000" dirty="0" err="1"/>
              <a:t>uttarovāca</a:t>
            </a:r>
            <a:endParaRPr lang="en-US" sz="2000" dirty="0">
              <a:hlinkClick r:id="rId3"/>
            </a:endParaRPr>
          </a:p>
          <a:p>
            <a:pPr marL="1295400" lvl="2" indent="-381000">
              <a:lnSpc>
                <a:spcPct val="80000"/>
              </a:lnSpc>
              <a:buFontTx/>
              <a:buNone/>
            </a:pPr>
            <a:r>
              <a:rPr lang="vi-VN" sz="1600" dirty="0" smtClean="0"/>
              <a:t>pāhi pāhi mahā-yogin</a:t>
            </a:r>
          </a:p>
          <a:p>
            <a:pPr marL="1295400" lvl="2" indent="-381000">
              <a:lnSpc>
                <a:spcPct val="80000"/>
              </a:lnSpc>
              <a:buFontTx/>
              <a:buNone/>
            </a:pPr>
            <a:r>
              <a:rPr lang="vi-VN" sz="1600" dirty="0" smtClean="0"/>
              <a:t>deva-deva jagat-pate</a:t>
            </a:r>
          </a:p>
          <a:p>
            <a:pPr marL="1295400" lvl="2" indent="-381000">
              <a:lnSpc>
                <a:spcPct val="80000"/>
              </a:lnSpc>
              <a:buFontTx/>
              <a:buNone/>
            </a:pPr>
            <a:r>
              <a:rPr lang="vi-VN" sz="1600" dirty="0" smtClean="0"/>
              <a:t>nānyaḿ tvad abhayaḿ paśye</a:t>
            </a:r>
          </a:p>
          <a:p>
            <a:pPr marL="1295400" lvl="2" indent="-381000">
              <a:lnSpc>
                <a:spcPct val="80000"/>
              </a:lnSpc>
              <a:buFontTx/>
              <a:buNone/>
            </a:pPr>
            <a:r>
              <a:rPr lang="vi-VN" sz="1600" dirty="0" smtClean="0"/>
              <a:t>yatra mṛtyuḥ parasparam</a:t>
            </a:r>
          </a:p>
          <a:p>
            <a:pPr marL="1295400" lvl="2" indent="-381000">
              <a:lnSpc>
                <a:spcPct val="80000"/>
              </a:lnSpc>
              <a:buFontTx/>
              <a:buNone/>
            </a:pPr>
            <a:r>
              <a:rPr lang="en-US" sz="1600" dirty="0"/>
              <a:t> </a:t>
            </a:r>
            <a:r>
              <a:rPr lang="en-US" sz="1600" b="1" dirty="0" err="1" smtClean="0"/>
              <a:t>Uttara</a:t>
            </a:r>
            <a:r>
              <a:rPr lang="en-US" sz="1600" b="1" dirty="0" smtClean="0"/>
              <a:t> said</a:t>
            </a:r>
            <a:r>
              <a:rPr lang="en-US" sz="1600" dirty="0"/>
              <a:t>: O Lord of lords, Lord of the</a:t>
            </a:r>
          </a:p>
          <a:p>
            <a:pPr marL="1295400" lvl="2" indent="-381000">
              <a:lnSpc>
                <a:spcPct val="80000"/>
              </a:lnSpc>
              <a:buFontTx/>
              <a:buNone/>
            </a:pPr>
            <a:r>
              <a:rPr lang="en-US" sz="1600" dirty="0"/>
              <a:t> universe! You are the greatest of mystics.</a:t>
            </a:r>
          </a:p>
          <a:p>
            <a:pPr marL="1295400" lvl="2" indent="-381000">
              <a:lnSpc>
                <a:spcPct val="80000"/>
              </a:lnSpc>
              <a:buFontTx/>
              <a:buNone/>
            </a:pPr>
            <a:r>
              <a:rPr lang="en-US" sz="1600" dirty="0"/>
              <a:t> Please protect me, for there is no one </a:t>
            </a:r>
          </a:p>
          <a:p>
            <a:pPr marL="1295400" lvl="2" indent="-381000">
              <a:lnSpc>
                <a:spcPct val="80000"/>
              </a:lnSpc>
              <a:buFontTx/>
              <a:buNone/>
            </a:pPr>
            <a:r>
              <a:rPr lang="en-US" sz="1600" dirty="0"/>
              <a:t>else who can save me from the clutches</a:t>
            </a:r>
          </a:p>
          <a:p>
            <a:pPr marL="1295400" lvl="2" indent="-381000">
              <a:lnSpc>
                <a:spcPct val="80000"/>
              </a:lnSpc>
              <a:buFontTx/>
              <a:buNone/>
            </a:pPr>
            <a:r>
              <a:rPr lang="en-US" sz="1600" dirty="0"/>
              <a:t> of death in this world of duality. </a:t>
            </a:r>
          </a:p>
          <a:p>
            <a:pPr marL="533400" indent="-533400">
              <a:lnSpc>
                <a:spcPct val="80000"/>
              </a:lnSpc>
            </a:pPr>
            <a:r>
              <a:rPr lang="en-US" sz="2000" dirty="0" err="1"/>
              <a:t>Uttara</a:t>
            </a:r>
            <a:r>
              <a:rPr lang="en-US" sz="2000" dirty="0"/>
              <a:t> says Let that </a:t>
            </a:r>
            <a:r>
              <a:rPr lang="en-US" sz="2000" dirty="0" err="1"/>
              <a:t>Brahmastra</a:t>
            </a:r>
            <a:r>
              <a:rPr lang="en-US" sz="2000" dirty="0"/>
              <a:t> kill me , if you so desire, but please protect my embryo.</a:t>
            </a:r>
          </a:p>
          <a:p>
            <a:pPr marL="533400" indent="-533400">
              <a:lnSpc>
                <a:spcPct val="80000"/>
              </a:lnSpc>
            </a:pPr>
            <a:r>
              <a:rPr lang="en-US" sz="2000" dirty="0" err="1"/>
              <a:t>Srila</a:t>
            </a:r>
            <a:r>
              <a:rPr lang="en-US" sz="2000" dirty="0"/>
              <a:t> Sridhar Swami states that apart from Krishna there is no one devoid of fear</a:t>
            </a:r>
          </a:p>
          <a:p>
            <a:pPr marL="533400" indent="-533400">
              <a:lnSpc>
                <a:spcPct val="80000"/>
              </a:lnSpc>
            </a:pPr>
            <a:endParaRPr lang="en-US" sz="2000" dirty="0"/>
          </a:p>
          <a:p>
            <a:pPr marL="914400" lvl="1" indent="-457200" algn="ctr">
              <a:lnSpc>
                <a:spcPct val="80000"/>
              </a:lnSpc>
              <a:buFontTx/>
              <a:buNone/>
            </a:pPr>
            <a:endParaRPr lang="en-US" sz="1800" dirty="0"/>
          </a:p>
        </p:txBody>
      </p:sp>
      <p:pic>
        <p:nvPicPr>
          <p:cNvPr id="14341" name="Picture 5" descr="Uttara"/>
          <p:cNvPicPr>
            <a:picLocks noChangeAspect="1" noChangeArrowheads="1"/>
          </p:cNvPicPr>
          <p:nvPr/>
        </p:nvPicPr>
        <p:blipFill>
          <a:blip r:embed="rId4" cstate="print"/>
          <a:srcRect/>
          <a:stretch>
            <a:fillRect/>
          </a:stretch>
        </p:blipFill>
        <p:spPr bwMode="auto">
          <a:xfrm>
            <a:off x="6096000" y="2438400"/>
            <a:ext cx="2590800" cy="2590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sz="4000"/>
              <a:t>Texts 1-16: Krsna Again Saves His devotees</a:t>
            </a:r>
          </a:p>
        </p:txBody>
      </p:sp>
      <p:sp>
        <p:nvSpPr>
          <p:cNvPr id="15363" name="Rectangle 3"/>
          <p:cNvSpPr>
            <a:spLocks noGrp="1" noChangeArrowheads="1"/>
          </p:cNvSpPr>
          <p:nvPr>
            <p:ph idx="1"/>
          </p:nvPr>
        </p:nvSpPr>
        <p:spPr/>
        <p:txBody>
          <a:bodyPr/>
          <a:lstStyle/>
          <a:p>
            <a:pPr>
              <a:lnSpc>
                <a:spcPct val="80000"/>
              </a:lnSpc>
            </a:pPr>
            <a:r>
              <a:rPr lang="en-US" sz="2000" dirty="0"/>
              <a:t>The Lord understands that </a:t>
            </a:r>
            <a:r>
              <a:rPr lang="en-US" sz="2000" dirty="0" err="1"/>
              <a:t>Ashvatthama</a:t>
            </a:r>
            <a:r>
              <a:rPr lang="en-US" sz="2000" dirty="0"/>
              <a:t> had unleashed two more </a:t>
            </a:r>
            <a:r>
              <a:rPr lang="en-US" sz="2000" dirty="0" err="1"/>
              <a:t>Brahmastras</a:t>
            </a:r>
            <a:endParaRPr lang="en-US" sz="2000" dirty="0"/>
          </a:p>
          <a:p>
            <a:pPr>
              <a:lnSpc>
                <a:spcPct val="80000"/>
              </a:lnSpc>
            </a:pPr>
            <a:r>
              <a:rPr lang="en-US" sz="2000" dirty="0"/>
              <a:t>The Lord immediately takes up His </a:t>
            </a:r>
            <a:r>
              <a:rPr lang="en-US" sz="2000" dirty="0" err="1"/>
              <a:t>Sudarshana</a:t>
            </a:r>
            <a:r>
              <a:rPr lang="en-US" sz="2000" dirty="0"/>
              <a:t> Chakra</a:t>
            </a:r>
          </a:p>
          <a:p>
            <a:pPr>
              <a:lnSpc>
                <a:spcPct val="80000"/>
              </a:lnSpc>
            </a:pPr>
            <a:r>
              <a:rPr lang="en-US" sz="2000" b="1" dirty="0"/>
              <a:t>Text 13: </a:t>
            </a:r>
            <a:r>
              <a:rPr lang="en-US" sz="2000" dirty="0"/>
              <a:t> </a:t>
            </a:r>
            <a:r>
              <a:rPr lang="en-US" sz="2000" dirty="0" err="1"/>
              <a:t>ananya-viṣayātmanām</a:t>
            </a:r>
            <a:r>
              <a:rPr lang="en-US" sz="2000" dirty="0"/>
              <a:t> is significant. The </a:t>
            </a:r>
            <a:r>
              <a:rPr lang="en-US" sz="2000" dirty="0" err="1"/>
              <a:t>Pāṇḍavas</a:t>
            </a:r>
            <a:r>
              <a:rPr lang="en-US" sz="2000" dirty="0"/>
              <a:t> were cent percent dependent on the protection of the Lord, although they were all great warriors themselves. But the Lord neglects even the greatest warriors and also vanquishes them in no time. When the Lord saw that there was no time for the </a:t>
            </a:r>
            <a:r>
              <a:rPr lang="en-US" sz="2000" dirty="0" err="1"/>
              <a:t>Pāṇḍavas</a:t>
            </a:r>
            <a:r>
              <a:rPr lang="en-US" sz="2000" dirty="0"/>
              <a:t> to counteract the </a:t>
            </a:r>
            <a:r>
              <a:rPr lang="en-US" sz="2000" dirty="0" err="1"/>
              <a:t>brahmāstra</a:t>
            </a:r>
            <a:r>
              <a:rPr lang="en-US" sz="2000" dirty="0"/>
              <a:t> of </a:t>
            </a:r>
            <a:r>
              <a:rPr lang="en-US" sz="2000" dirty="0" err="1"/>
              <a:t>Aśvatthāmā</a:t>
            </a:r>
            <a:r>
              <a:rPr lang="en-US" sz="2000" dirty="0"/>
              <a:t>, He took up His weapon even at the risk of breaking His own vow.  </a:t>
            </a:r>
          </a:p>
          <a:p>
            <a:pPr>
              <a:lnSpc>
                <a:spcPct val="80000"/>
              </a:lnSpc>
            </a:pPr>
            <a:r>
              <a:rPr lang="en-US" sz="2000" dirty="0" err="1"/>
              <a:t>Krsna</a:t>
            </a:r>
            <a:r>
              <a:rPr lang="en-US" sz="2000" dirty="0"/>
              <a:t> protected the </a:t>
            </a:r>
            <a:r>
              <a:rPr lang="en-US" sz="2000" dirty="0" err="1"/>
              <a:t>Pandavas</a:t>
            </a:r>
            <a:r>
              <a:rPr lang="en-US" sz="2000" dirty="0"/>
              <a:t> by</a:t>
            </a:r>
          </a:p>
          <a:p>
            <a:pPr>
              <a:lnSpc>
                <a:spcPct val="80000"/>
              </a:lnSpc>
              <a:buFontTx/>
              <a:buNone/>
            </a:pPr>
            <a:r>
              <a:rPr lang="en-US" sz="2000" dirty="0"/>
              <a:t>     counteracting the </a:t>
            </a:r>
            <a:r>
              <a:rPr lang="en-US" sz="2000" dirty="0" err="1"/>
              <a:t>Brahmastra</a:t>
            </a:r>
            <a:r>
              <a:rPr lang="en-US" sz="2000" dirty="0"/>
              <a:t> with his</a:t>
            </a:r>
          </a:p>
          <a:p>
            <a:pPr>
              <a:lnSpc>
                <a:spcPct val="80000"/>
              </a:lnSpc>
              <a:buFontTx/>
              <a:buNone/>
            </a:pPr>
            <a:r>
              <a:rPr lang="en-US" sz="2000" dirty="0"/>
              <a:t>     Disc</a:t>
            </a:r>
            <a:r>
              <a:rPr lang="en-US" sz="2000" dirty="0" smtClean="0"/>
              <a:t>. He </a:t>
            </a:r>
            <a:r>
              <a:rPr lang="en-US" sz="2000" dirty="0"/>
              <a:t>protects the child in </a:t>
            </a:r>
            <a:r>
              <a:rPr lang="en-US" sz="2000" dirty="0" err="1"/>
              <a:t>Uttara’s</a:t>
            </a:r>
            <a:r>
              <a:rPr lang="en-US" sz="2000" dirty="0"/>
              <a:t> </a:t>
            </a:r>
          </a:p>
          <a:p>
            <a:pPr>
              <a:lnSpc>
                <a:spcPct val="80000"/>
              </a:lnSpc>
              <a:buFontTx/>
              <a:buNone/>
            </a:pPr>
            <a:r>
              <a:rPr lang="en-US" sz="2000" dirty="0"/>
              <a:t>     womb by covering it with His internal </a:t>
            </a:r>
          </a:p>
          <a:p>
            <a:pPr>
              <a:lnSpc>
                <a:spcPct val="80000"/>
              </a:lnSpc>
              <a:buFontTx/>
              <a:buNone/>
            </a:pPr>
            <a:r>
              <a:rPr lang="en-US" sz="2000" dirty="0"/>
              <a:t>     energy</a:t>
            </a:r>
          </a:p>
        </p:txBody>
      </p:sp>
      <p:sp>
        <p:nvSpPr>
          <p:cNvPr id="15365" name="AutoShape 5" descr="Z"/>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15367" name="AutoShape 7" descr="Z"/>
          <p:cNvSpPr>
            <a:spLocks noChangeAspect="1" noChangeArrowheads="1"/>
          </p:cNvSpPr>
          <p:nvPr/>
        </p:nvSpPr>
        <p:spPr bwMode="auto">
          <a:xfrm>
            <a:off x="4419600" y="3276600"/>
            <a:ext cx="304800" cy="304800"/>
          </a:xfrm>
          <a:prstGeom prst="rect">
            <a:avLst/>
          </a:prstGeom>
          <a:noFill/>
        </p:spPr>
        <p:txBody>
          <a:bodyPr/>
          <a:lstStyle/>
          <a:p>
            <a:endParaRPr lang="en-US"/>
          </a:p>
        </p:txBody>
      </p:sp>
      <p:pic>
        <p:nvPicPr>
          <p:cNvPr id="15369" name="Picture 9" descr="krishna+protects+Pariksit"/>
          <p:cNvPicPr>
            <a:picLocks noChangeAspect="1" noChangeArrowheads="1"/>
          </p:cNvPicPr>
          <p:nvPr/>
        </p:nvPicPr>
        <p:blipFill>
          <a:blip r:embed="rId3" cstate="print"/>
          <a:srcRect/>
          <a:stretch>
            <a:fillRect/>
          </a:stretch>
        </p:blipFill>
        <p:spPr bwMode="auto">
          <a:xfrm>
            <a:off x="5638800" y="4038600"/>
            <a:ext cx="2438400" cy="263366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Lessons: From Ashvatthama</a:t>
            </a:r>
          </a:p>
        </p:txBody>
      </p:sp>
      <p:sp>
        <p:nvSpPr>
          <p:cNvPr id="17411" name="Rectangle 3"/>
          <p:cNvSpPr>
            <a:spLocks noGrp="1" noChangeArrowheads="1"/>
          </p:cNvSpPr>
          <p:nvPr>
            <p:ph idx="1"/>
          </p:nvPr>
        </p:nvSpPr>
        <p:spPr/>
        <p:txBody>
          <a:bodyPr/>
          <a:lstStyle/>
          <a:p>
            <a:pPr marL="609600" indent="-609600">
              <a:lnSpc>
                <a:spcPct val="80000"/>
              </a:lnSpc>
            </a:pPr>
            <a:r>
              <a:rPr lang="en-US" sz="1600"/>
              <a:t>Dronacarya’s son but still not expert in religious principles and archery(kills the sleeping sons of Draupadi, does not know how to withdraw the Brahmastra, tries to kill a pregnant woman)</a:t>
            </a:r>
          </a:p>
          <a:p>
            <a:pPr marL="990600" lvl="1" indent="-533400">
              <a:lnSpc>
                <a:spcPct val="80000"/>
              </a:lnSpc>
            </a:pPr>
            <a:r>
              <a:rPr lang="en-US" sz="1400"/>
              <a:t>We may remain in the movement and have the opportunity to receive all the mercy but if we do not receive it , we will remain like Ashvatthama</a:t>
            </a:r>
          </a:p>
          <a:p>
            <a:pPr marL="609600" indent="-609600">
              <a:lnSpc>
                <a:spcPct val="80000"/>
              </a:lnSpc>
            </a:pPr>
            <a:r>
              <a:rPr lang="en-US" sz="1600"/>
              <a:t>Could not take shelter because of offenses</a:t>
            </a:r>
          </a:p>
          <a:p>
            <a:pPr marL="990600" lvl="1" indent="-533400">
              <a:lnSpc>
                <a:spcPct val="80000"/>
              </a:lnSpc>
            </a:pPr>
            <a:r>
              <a:rPr lang="en-US" sz="1400"/>
              <a:t>When his horses got tired he released the Brahmastra in Chapter 7. Unlike Arjuna he could not take shelter of the Lord in difficulty because he had offended the Lord and His devotees.</a:t>
            </a:r>
          </a:p>
          <a:p>
            <a:pPr marL="990600" lvl="1" indent="-533400">
              <a:lnSpc>
                <a:spcPct val="80000"/>
              </a:lnSpc>
            </a:pPr>
            <a:r>
              <a:rPr lang="en-US" sz="1400"/>
              <a:t>Similarly if we commit offenses to the Lord and His devotees it will be difficult for us to take their shelter.</a:t>
            </a:r>
          </a:p>
          <a:p>
            <a:pPr marL="609600" indent="-609600">
              <a:lnSpc>
                <a:spcPct val="80000"/>
              </a:lnSpc>
            </a:pPr>
            <a:r>
              <a:rPr lang="en-US" sz="1600"/>
              <a:t>Does not pacify his burning misplaced anger and after so many years tries to kill all the Pandavas and Pariksit</a:t>
            </a:r>
          </a:p>
          <a:p>
            <a:pPr marL="990600" lvl="1" indent="-533400">
              <a:lnSpc>
                <a:spcPct val="80000"/>
              </a:lnSpc>
            </a:pPr>
            <a:r>
              <a:rPr lang="en-US" sz="1400"/>
              <a:t>We can remain consumed in the fire of anger and envy for years. We will continually do the wrong things if we do not Tolerate being corrected. Ashvatthama could not tolerate being corrected when he was humiliated for killing the sons of Draupadi. E.g Cow’s tolerance</a:t>
            </a:r>
          </a:p>
          <a:p>
            <a:pPr marL="990600" lvl="1" indent="-533400">
              <a:lnSpc>
                <a:spcPct val="80000"/>
              </a:lnSpc>
            </a:pPr>
            <a:r>
              <a:rPr lang="en-US" sz="1400"/>
              <a:t>He lacked gratitude – that for such a heinous offense he was not killed but only humiliated and was respected by Draupadi and the Pandavas</a:t>
            </a:r>
          </a:p>
          <a:p>
            <a:pPr marL="990600" lvl="1" indent="-533400">
              <a:lnSpc>
                <a:spcPct val="80000"/>
              </a:lnSpc>
            </a:pPr>
            <a:r>
              <a:rPr lang="en-US" sz="1400"/>
              <a:t>In the absence of tolerance there is material bewilderment that causes us to entangle ourselves</a:t>
            </a:r>
          </a:p>
          <a:p>
            <a:pPr marL="609600" indent="-609600">
              <a:lnSpc>
                <a:spcPct val="80000"/>
              </a:lnSpc>
            </a:pPr>
            <a:endParaRPr lang="en-US" sz="1600"/>
          </a:p>
          <a:p>
            <a:pPr marL="990600" lvl="1" indent="-533400">
              <a:lnSpc>
                <a:spcPct val="80000"/>
              </a:lnSpc>
            </a:pPr>
            <a:endParaRPr lang="en-US" sz="1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sz="4000"/>
              <a:t>Texts 17-36: Kunti Devi Begins to offer Prayers</a:t>
            </a:r>
          </a:p>
        </p:txBody>
      </p:sp>
      <p:sp>
        <p:nvSpPr>
          <p:cNvPr id="16389" name="AutoShape 5" descr="9k="/>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16391" name="AutoShape 7" descr="9k="/>
          <p:cNvSpPr>
            <a:spLocks noChangeAspect="1" noChangeArrowheads="1"/>
          </p:cNvSpPr>
          <p:nvPr/>
        </p:nvSpPr>
        <p:spPr bwMode="auto">
          <a:xfrm>
            <a:off x="4419600" y="3276600"/>
            <a:ext cx="304800" cy="304800"/>
          </a:xfrm>
          <a:prstGeom prst="rect">
            <a:avLst/>
          </a:prstGeom>
          <a:noFill/>
        </p:spPr>
        <p:txBody>
          <a:bodyPr/>
          <a:lstStyle/>
          <a:p>
            <a:endParaRPr lang="en-US"/>
          </a:p>
        </p:txBody>
      </p:sp>
      <p:pic>
        <p:nvPicPr>
          <p:cNvPr id="16393" name="Picture 9" descr="kuntidevi"/>
          <p:cNvPicPr>
            <a:picLocks noChangeAspect="1" noChangeArrowheads="1"/>
          </p:cNvPicPr>
          <p:nvPr/>
        </p:nvPicPr>
        <p:blipFill>
          <a:blip r:embed="rId3" cstate="print"/>
          <a:srcRect/>
          <a:stretch>
            <a:fillRect/>
          </a:stretch>
        </p:blipFill>
        <p:spPr bwMode="auto">
          <a:xfrm>
            <a:off x="0" y="914399"/>
            <a:ext cx="2743200" cy="2567635"/>
          </a:xfrm>
          <a:prstGeom prst="rect">
            <a:avLst/>
          </a:prstGeom>
          <a:noFill/>
        </p:spPr>
      </p:pic>
      <p:sp>
        <p:nvSpPr>
          <p:cNvPr id="16387" name="Rectangle 3"/>
          <p:cNvSpPr>
            <a:spLocks noGrp="1" noChangeArrowheads="1"/>
          </p:cNvSpPr>
          <p:nvPr>
            <p:ph idx="1"/>
          </p:nvPr>
        </p:nvSpPr>
        <p:spPr>
          <a:xfrm>
            <a:off x="1066800" y="1295400"/>
            <a:ext cx="8229600" cy="4525963"/>
          </a:xfrm>
        </p:spPr>
        <p:txBody>
          <a:bodyPr>
            <a:normAutofit/>
          </a:bodyPr>
          <a:lstStyle/>
          <a:p>
            <a:pPr>
              <a:lnSpc>
                <a:spcPct val="80000"/>
              </a:lnSpc>
            </a:pPr>
            <a:endParaRPr lang="en-US" sz="2000" b="1" u="sng" dirty="0"/>
          </a:p>
          <a:p>
            <a:pPr>
              <a:lnSpc>
                <a:spcPct val="80000"/>
              </a:lnSpc>
            </a:pPr>
            <a:endParaRPr lang="en-US" sz="2000" b="1" u="sng" dirty="0"/>
          </a:p>
          <a:p>
            <a:pPr algn="ctr">
              <a:lnSpc>
                <a:spcPct val="80000"/>
              </a:lnSpc>
            </a:pPr>
            <a:r>
              <a:rPr lang="en-US" sz="2000" b="1" u="sng" dirty="0"/>
              <a:t>SB 1.8.17</a:t>
            </a:r>
            <a:r>
              <a:rPr lang="en-US" sz="2000" dirty="0"/>
              <a:t>: Thus saved from the radiation of the </a:t>
            </a:r>
          </a:p>
          <a:p>
            <a:pPr algn="just">
              <a:lnSpc>
                <a:spcPct val="80000"/>
              </a:lnSpc>
              <a:buFontTx/>
              <a:buNone/>
            </a:pPr>
            <a:r>
              <a:rPr lang="en-US" sz="2000" dirty="0" smtClean="0"/>
              <a:t>                              </a:t>
            </a:r>
            <a:r>
              <a:rPr lang="en-US" sz="2000" dirty="0" err="1" smtClean="0"/>
              <a:t>brahmāstra</a:t>
            </a:r>
            <a:r>
              <a:rPr lang="en-US" sz="2000" dirty="0"/>
              <a:t>, </a:t>
            </a:r>
            <a:r>
              <a:rPr lang="en-US" sz="2000" dirty="0" err="1"/>
              <a:t>Kuntī</a:t>
            </a:r>
            <a:r>
              <a:rPr lang="en-US" sz="2000" dirty="0"/>
              <a:t>, the chaste devotee of the Lord, </a:t>
            </a:r>
            <a:endParaRPr lang="en-US" sz="2000" dirty="0" smtClean="0"/>
          </a:p>
          <a:p>
            <a:pPr algn="just">
              <a:lnSpc>
                <a:spcPct val="80000"/>
              </a:lnSpc>
              <a:buFontTx/>
              <a:buNone/>
            </a:pPr>
            <a:r>
              <a:rPr lang="en-US" sz="2000" dirty="0" smtClean="0"/>
              <a:t>                              and her five sons and </a:t>
            </a:r>
            <a:r>
              <a:rPr lang="en-US" sz="2000" dirty="0" err="1" smtClean="0"/>
              <a:t>Draupadī</a:t>
            </a:r>
            <a:r>
              <a:rPr lang="en-US" sz="2000" dirty="0" smtClean="0"/>
              <a:t> addressed </a:t>
            </a:r>
          </a:p>
          <a:p>
            <a:pPr algn="just">
              <a:lnSpc>
                <a:spcPct val="80000"/>
              </a:lnSpc>
              <a:buFontTx/>
              <a:buNone/>
            </a:pPr>
            <a:r>
              <a:rPr lang="en-US" sz="2000" dirty="0" smtClean="0"/>
              <a:t>                              Lord</a:t>
            </a:r>
            <a:r>
              <a:rPr lang="en-US" sz="2000" dirty="0"/>
              <a:t> </a:t>
            </a:r>
            <a:r>
              <a:rPr lang="en-US" sz="2000" dirty="0" err="1"/>
              <a:t>Kṛṣṇa</a:t>
            </a:r>
            <a:r>
              <a:rPr lang="en-US" sz="2000" dirty="0"/>
              <a:t>  as He started for home. </a:t>
            </a:r>
          </a:p>
          <a:p>
            <a:pPr>
              <a:lnSpc>
                <a:spcPct val="80000"/>
              </a:lnSpc>
            </a:pPr>
            <a:endParaRPr lang="en-US" sz="2000" dirty="0"/>
          </a:p>
          <a:p>
            <a:pPr>
              <a:lnSpc>
                <a:spcPct val="80000"/>
              </a:lnSpc>
            </a:pPr>
            <a:endParaRPr lang="en-US" sz="2000" dirty="0" smtClean="0"/>
          </a:p>
          <a:p>
            <a:pPr>
              <a:lnSpc>
                <a:spcPct val="80000"/>
              </a:lnSpc>
            </a:pPr>
            <a:r>
              <a:rPr lang="en-US" sz="2000" dirty="0" smtClean="0"/>
              <a:t>Definition </a:t>
            </a:r>
            <a:r>
              <a:rPr lang="en-US" sz="2000" dirty="0"/>
              <a:t>of a chaste devotee(Purport 1.8.17):</a:t>
            </a:r>
          </a:p>
          <a:p>
            <a:pPr lvl="1">
              <a:lnSpc>
                <a:spcPct val="80000"/>
              </a:lnSpc>
            </a:pPr>
            <a:r>
              <a:rPr lang="en-US" sz="1800" dirty="0"/>
              <a:t>A chaste devotee of the Lord does not look to others, namely any other living being or demigod, even for deliverance from </a:t>
            </a:r>
            <a:r>
              <a:rPr lang="en-US" sz="1800" dirty="0" smtClean="0"/>
              <a:t>danger…… </a:t>
            </a:r>
            <a:r>
              <a:rPr lang="en-US" sz="1800" dirty="0"/>
              <a:t>Such a chaste devotee also never asks the Lord for help, but the Lord, out of His own accord, is always anxious to render it.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304800" y="1752600"/>
            <a:ext cx="8686800" cy="4876800"/>
          </a:xfrm>
        </p:spPr>
        <p:txBody>
          <a:bodyPr>
            <a:noAutofit/>
          </a:bodyPr>
          <a:lstStyle/>
          <a:p>
            <a:pPr>
              <a:lnSpc>
                <a:spcPct val="80000"/>
              </a:lnSpc>
            </a:pPr>
            <a:r>
              <a:rPr lang="en-US" sz="1600" dirty="0"/>
              <a:t>(1.8.18</a:t>
            </a:r>
            <a:r>
              <a:rPr lang="en-US" sz="1600" dirty="0" smtClean="0"/>
              <a:t>) You </a:t>
            </a:r>
            <a:r>
              <a:rPr lang="en-US" sz="1600" dirty="0"/>
              <a:t>are existing both within and without everything, yet You are invisible to </a:t>
            </a:r>
            <a:r>
              <a:rPr lang="en-US" sz="1600" dirty="0" smtClean="0"/>
              <a:t>all and unaffected by the material qualities. </a:t>
            </a:r>
            <a:endParaRPr lang="en-US" sz="1600" dirty="0"/>
          </a:p>
          <a:p>
            <a:pPr>
              <a:lnSpc>
                <a:spcPct val="80000"/>
              </a:lnSpc>
            </a:pPr>
            <a:r>
              <a:rPr lang="en-US" sz="1600" dirty="0" err="1" smtClean="0"/>
              <a:t>Kunti</a:t>
            </a:r>
            <a:r>
              <a:rPr lang="en-US" sz="1600" dirty="0" smtClean="0"/>
              <a:t> </a:t>
            </a:r>
            <a:r>
              <a:rPr lang="en-US" sz="1600" dirty="0"/>
              <a:t>Devi </a:t>
            </a:r>
            <a:r>
              <a:rPr lang="en-US" sz="1600" dirty="0" smtClean="0"/>
              <a:t>answers </a:t>
            </a:r>
            <a:r>
              <a:rPr lang="en-US" sz="1600" dirty="0"/>
              <a:t>her own question : </a:t>
            </a:r>
          </a:p>
          <a:p>
            <a:pPr lvl="1">
              <a:lnSpc>
                <a:spcPct val="80000"/>
              </a:lnSpc>
            </a:pPr>
            <a:r>
              <a:rPr lang="en-US" sz="1600" dirty="0"/>
              <a:t>(</a:t>
            </a:r>
            <a:r>
              <a:rPr lang="en-US" sz="1600" dirty="0" smtClean="0">
                <a:sym typeface="Wingdings" pitchFamily="2" charset="2"/>
              </a:rPr>
              <a:t>1.8.19) The </a:t>
            </a:r>
            <a:r>
              <a:rPr lang="en-US" sz="1600" dirty="0">
                <a:sym typeface="Wingdings" pitchFamily="2" charset="2"/>
              </a:rPr>
              <a:t>deluding energy covers the eyes of conditioned </a:t>
            </a:r>
            <a:r>
              <a:rPr lang="en-US" sz="1600" dirty="0" smtClean="0">
                <a:sym typeface="Wingdings" pitchFamily="2" charset="2"/>
              </a:rPr>
              <a:t>souls exactly as an actor in disguise is unrecognized</a:t>
            </a:r>
            <a:endParaRPr lang="en-US" sz="1600" dirty="0">
              <a:sym typeface="Wingdings" pitchFamily="2" charset="2"/>
            </a:endParaRPr>
          </a:p>
          <a:p>
            <a:pPr>
              <a:lnSpc>
                <a:spcPct val="80000"/>
              </a:lnSpc>
            </a:pPr>
            <a:r>
              <a:rPr lang="en-US" sz="1600" dirty="0" err="1">
                <a:sym typeface="Wingdings" pitchFamily="2" charset="2"/>
              </a:rPr>
              <a:t>Kunti</a:t>
            </a:r>
            <a:r>
              <a:rPr lang="en-US" sz="1600" dirty="0">
                <a:sym typeface="Wingdings" pitchFamily="2" charset="2"/>
              </a:rPr>
              <a:t> Devi states however: (1.8.20) </a:t>
            </a:r>
          </a:p>
          <a:p>
            <a:pPr lvl="1">
              <a:lnSpc>
                <a:spcPct val="80000"/>
              </a:lnSpc>
            </a:pPr>
            <a:r>
              <a:rPr lang="en-US" sz="1600" dirty="0">
                <a:sym typeface="Wingdings" pitchFamily="2" charset="2"/>
              </a:rPr>
              <a:t>“You Yourself descend to propagate the transcendental science of devotional service unto the hearts of the advanced transcendentalists and mental speculators, who are purified by being able to discriminate between matter and spirit. How, then, can we women know You perfectly?”</a:t>
            </a:r>
          </a:p>
          <a:p>
            <a:pPr lvl="1">
              <a:lnSpc>
                <a:spcPct val="80000"/>
              </a:lnSpc>
            </a:pPr>
            <a:r>
              <a:rPr lang="en-US" sz="1600" dirty="0">
                <a:sym typeface="Wingdings" pitchFamily="2" charset="2"/>
              </a:rPr>
              <a:t>She teaches us the proper humility by which we must approach the Lord.</a:t>
            </a:r>
          </a:p>
          <a:p>
            <a:pPr lvl="2">
              <a:lnSpc>
                <a:spcPct val="80000"/>
              </a:lnSpc>
            </a:pPr>
            <a:r>
              <a:rPr lang="en-US" sz="1600" dirty="0">
                <a:sym typeface="Wingdings" pitchFamily="2" charset="2"/>
              </a:rPr>
              <a:t>One must feel humility. Material strength, beauty, intelligence and good qualities are insufficient.</a:t>
            </a:r>
          </a:p>
          <a:p>
            <a:pPr lvl="2">
              <a:lnSpc>
                <a:spcPct val="80000"/>
              </a:lnSpc>
            </a:pPr>
            <a:r>
              <a:rPr lang="en-US" sz="1600" dirty="0">
                <a:sym typeface="Wingdings" pitchFamily="2" charset="2"/>
              </a:rPr>
              <a:t>Sincerity of purpose is important</a:t>
            </a:r>
          </a:p>
          <a:p>
            <a:pPr lvl="1">
              <a:lnSpc>
                <a:spcPct val="80000"/>
              </a:lnSpc>
            </a:pPr>
            <a:r>
              <a:rPr lang="en-US" sz="1600" dirty="0">
                <a:sym typeface="Wingdings" pitchFamily="2" charset="2"/>
              </a:rPr>
              <a:t>Sri </a:t>
            </a:r>
            <a:r>
              <a:rPr lang="en-US" sz="1600" dirty="0" err="1">
                <a:sym typeface="Wingdings" pitchFamily="2" charset="2"/>
              </a:rPr>
              <a:t>Jiva</a:t>
            </a:r>
            <a:r>
              <a:rPr lang="en-US" sz="1600" dirty="0">
                <a:sym typeface="Wingdings" pitchFamily="2" charset="2"/>
              </a:rPr>
              <a:t> </a:t>
            </a:r>
            <a:r>
              <a:rPr lang="en-US" sz="1600" dirty="0" err="1">
                <a:sym typeface="Wingdings" pitchFamily="2" charset="2"/>
              </a:rPr>
              <a:t>Goswami</a:t>
            </a:r>
            <a:r>
              <a:rPr lang="en-US" sz="1600" dirty="0">
                <a:sym typeface="Wingdings" pitchFamily="2" charset="2"/>
              </a:rPr>
              <a:t> comments that Krishna comes to the world so that embodied souls may learn to fix their thoughts on His Lotus Feet and devotees taste the happiness of devotional service</a:t>
            </a:r>
            <a:r>
              <a:rPr lang="en-US" sz="1600" dirty="0" smtClean="0">
                <a:sym typeface="Wingdings" pitchFamily="2" charset="2"/>
              </a:rPr>
              <a:t>.</a:t>
            </a:r>
            <a:endParaRPr lang="en-US" sz="1600" dirty="0">
              <a:sym typeface="Wingdings" pitchFamily="2" charset="2"/>
            </a:endParaRPr>
          </a:p>
        </p:txBody>
      </p:sp>
      <p:pic>
        <p:nvPicPr>
          <p:cNvPr id="19461" name="Picture 5" descr="kuntidevi"/>
          <p:cNvPicPr>
            <a:picLocks noChangeAspect="1" noChangeArrowheads="1"/>
          </p:cNvPicPr>
          <p:nvPr/>
        </p:nvPicPr>
        <p:blipFill>
          <a:blip r:embed="rId3" cstate="print"/>
          <a:srcRect/>
          <a:stretch>
            <a:fillRect/>
          </a:stretch>
        </p:blipFill>
        <p:spPr bwMode="auto">
          <a:xfrm>
            <a:off x="0" y="304800"/>
            <a:ext cx="1485737" cy="1390650"/>
          </a:xfrm>
          <a:prstGeom prst="rect">
            <a:avLst/>
          </a:prstGeom>
          <a:noFill/>
        </p:spPr>
      </p:pic>
      <p:sp>
        <p:nvSpPr>
          <p:cNvPr id="19458" name="Rectangle 2"/>
          <p:cNvSpPr>
            <a:spLocks noGrp="1" noChangeArrowheads="1"/>
          </p:cNvSpPr>
          <p:nvPr>
            <p:ph type="title"/>
          </p:nvPr>
        </p:nvSpPr>
        <p:spPr/>
        <p:txBody>
          <a:bodyPr>
            <a:normAutofit fontScale="90000"/>
          </a:bodyPr>
          <a:lstStyle/>
          <a:p>
            <a:r>
              <a:rPr lang="en-US" sz="4000" dirty="0" smtClean="0"/>
              <a:t>         Texts </a:t>
            </a:r>
            <a:r>
              <a:rPr lang="en-US" sz="4000" dirty="0"/>
              <a:t>17-36: </a:t>
            </a:r>
            <a:r>
              <a:rPr lang="en-US" sz="4000" dirty="0" err="1"/>
              <a:t>Kunti</a:t>
            </a:r>
            <a:r>
              <a:rPr lang="en-US" sz="4000" dirty="0"/>
              <a:t> Devi Begins to offer Prayers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0" y="1905000"/>
            <a:ext cx="9067800" cy="5410200"/>
          </a:xfrm>
        </p:spPr>
        <p:txBody>
          <a:bodyPr>
            <a:normAutofit/>
          </a:bodyPr>
          <a:lstStyle/>
          <a:p>
            <a:pPr>
              <a:lnSpc>
                <a:spcPct val="80000"/>
              </a:lnSpc>
            </a:pPr>
            <a:r>
              <a:rPr lang="en-US" sz="1800" dirty="0" smtClean="0">
                <a:sym typeface="Wingdings" pitchFamily="2" charset="2"/>
              </a:rPr>
              <a:t>Next Prayer states Krishna in relationship to His devotees and therefore offers hope to women(1.8.21):</a:t>
            </a:r>
          </a:p>
          <a:p>
            <a:pPr lvl="1">
              <a:lnSpc>
                <a:spcPct val="80000"/>
              </a:lnSpc>
            </a:pPr>
            <a:r>
              <a:rPr lang="en-US" sz="1800" dirty="0" smtClean="0">
                <a:sym typeface="Wingdings" pitchFamily="2" charset="2"/>
              </a:rPr>
              <a:t>“Let me therefore offer my respectful </a:t>
            </a:r>
            <a:r>
              <a:rPr lang="en-US" sz="1800" dirty="0" err="1" smtClean="0">
                <a:sym typeface="Wingdings" pitchFamily="2" charset="2"/>
              </a:rPr>
              <a:t>obeisances</a:t>
            </a:r>
            <a:r>
              <a:rPr lang="en-US" sz="1800" dirty="0" smtClean="0">
                <a:sym typeface="Wingdings" pitchFamily="2" charset="2"/>
              </a:rPr>
              <a:t> unto the Lord, who has become the son of </a:t>
            </a:r>
            <a:r>
              <a:rPr lang="en-US" sz="1800" dirty="0" err="1" smtClean="0">
                <a:sym typeface="Wingdings" pitchFamily="2" charset="2"/>
              </a:rPr>
              <a:t>Vasudeva</a:t>
            </a:r>
            <a:r>
              <a:rPr lang="en-US" sz="1800" dirty="0" smtClean="0">
                <a:sym typeface="Wingdings" pitchFamily="2" charset="2"/>
              </a:rPr>
              <a:t>, the pleasure of </a:t>
            </a:r>
            <a:r>
              <a:rPr lang="en-US" sz="1800" dirty="0" err="1" smtClean="0">
                <a:sym typeface="Wingdings" pitchFamily="2" charset="2"/>
              </a:rPr>
              <a:t>Devakī</a:t>
            </a:r>
            <a:r>
              <a:rPr lang="en-US" sz="1800" dirty="0" smtClean="0">
                <a:sym typeface="Wingdings" pitchFamily="2" charset="2"/>
              </a:rPr>
              <a:t>, the boy of Nanda and the other cowherd men of </a:t>
            </a:r>
            <a:r>
              <a:rPr lang="en-US" sz="1800" dirty="0" err="1" smtClean="0">
                <a:sym typeface="Wingdings" pitchFamily="2" charset="2"/>
              </a:rPr>
              <a:t>Vṛndāvana</a:t>
            </a:r>
            <a:r>
              <a:rPr lang="en-US" sz="1800" dirty="0" smtClean="0">
                <a:sym typeface="Wingdings" pitchFamily="2" charset="2"/>
              </a:rPr>
              <a:t>,</a:t>
            </a:r>
          </a:p>
          <a:p>
            <a:pPr lvl="1">
              <a:lnSpc>
                <a:spcPct val="80000"/>
              </a:lnSpc>
              <a:buNone/>
            </a:pPr>
            <a:r>
              <a:rPr lang="en-US" sz="1800" dirty="0" smtClean="0">
                <a:sym typeface="Wingdings" pitchFamily="2" charset="2"/>
              </a:rPr>
              <a:t> and the enlivener of the cows and the senses. “</a:t>
            </a:r>
          </a:p>
          <a:p>
            <a:pPr lvl="1">
              <a:lnSpc>
                <a:spcPct val="80000"/>
              </a:lnSpc>
            </a:pPr>
            <a:r>
              <a:rPr lang="en-US" sz="1800" dirty="0" smtClean="0">
                <a:sym typeface="Wingdings" pitchFamily="2" charset="2"/>
              </a:rPr>
              <a:t>Krishna’s devotees are most dear to Him.. Indeed , His most intimate names are those that indicate His dealings with His </a:t>
            </a:r>
            <a:r>
              <a:rPr lang="en-US" sz="1800" dirty="0" err="1" smtClean="0">
                <a:sym typeface="Wingdings" pitchFamily="2" charset="2"/>
              </a:rPr>
              <a:t>devotees.When</a:t>
            </a:r>
            <a:r>
              <a:rPr lang="en-US" sz="1800" dirty="0" smtClean="0">
                <a:sym typeface="Wingdings" pitchFamily="2" charset="2"/>
              </a:rPr>
              <a:t> He hears those names it melts His heart and He remembers those devotees</a:t>
            </a:r>
          </a:p>
          <a:p>
            <a:pPr>
              <a:lnSpc>
                <a:spcPct val="80000"/>
              </a:lnSpc>
            </a:pPr>
            <a:endParaRPr lang="en-US" sz="1800" dirty="0" smtClean="0">
              <a:sym typeface="Wingdings" pitchFamily="2" charset="2"/>
            </a:endParaRPr>
          </a:p>
          <a:p>
            <a:pPr>
              <a:lnSpc>
                <a:spcPct val="80000"/>
              </a:lnSpc>
            </a:pPr>
            <a:r>
              <a:rPr lang="en-US" sz="1800" dirty="0" smtClean="0">
                <a:sym typeface="Wingdings" pitchFamily="2" charset="2"/>
              </a:rPr>
              <a:t>(</a:t>
            </a:r>
            <a:r>
              <a:rPr lang="en-US" sz="1800" dirty="0">
                <a:sym typeface="Wingdings" pitchFamily="2" charset="2"/>
              </a:rPr>
              <a:t>1.8.22) Compares the Lord to a Lotus – abdomen, garland, glance and lotus marked feet</a:t>
            </a:r>
          </a:p>
          <a:p>
            <a:pPr>
              <a:lnSpc>
                <a:spcPct val="80000"/>
              </a:lnSpc>
            </a:pPr>
            <a:r>
              <a:rPr lang="en-US" sz="1800" dirty="0">
                <a:sym typeface="Wingdings" pitchFamily="2" charset="2"/>
              </a:rPr>
              <a:t>(</a:t>
            </a:r>
            <a:r>
              <a:rPr lang="en-US" sz="1800" dirty="0" smtClean="0">
                <a:sym typeface="Wingdings" pitchFamily="2" charset="2"/>
              </a:rPr>
              <a:t>1.8.23-24) Just </a:t>
            </a:r>
            <a:r>
              <a:rPr lang="en-US" sz="1800" dirty="0">
                <a:sym typeface="Wingdings" pitchFamily="2" charset="2"/>
              </a:rPr>
              <a:t>as the waxy coating on a lotus leaf protects it from the water in which it sits, so You are not truly of this world. Still You have protected the lives of Your devotees, the </a:t>
            </a:r>
            <a:r>
              <a:rPr lang="en-US" sz="1800" dirty="0" err="1">
                <a:sym typeface="Wingdings" pitchFamily="2" charset="2"/>
              </a:rPr>
              <a:t>Pandavas</a:t>
            </a:r>
            <a:r>
              <a:rPr lang="en-US" sz="1800" dirty="0">
                <a:sym typeface="Wingdings" pitchFamily="2" charset="2"/>
              </a:rPr>
              <a:t>, again and again.</a:t>
            </a:r>
          </a:p>
          <a:p>
            <a:pPr>
              <a:lnSpc>
                <a:spcPct val="80000"/>
              </a:lnSpc>
            </a:pPr>
            <a:r>
              <a:rPr lang="en-US" sz="1800" dirty="0" err="1">
                <a:sym typeface="Wingdings" pitchFamily="2" charset="2"/>
              </a:rPr>
              <a:t>KuntiDevi</a:t>
            </a:r>
            <a:r>
              <a:rPr lang="en-US" sz="1800" dirty="0">
                <a:sym typeface="Wingdings" pitchFamily="2" charset="2"/>
              </a:rPr>
              <a:t> is afraid that Krishna will leave them with </a:t>
            </a:r>
            <a:r>
              <a:rPr lang="en-US" sz="1800" dirty="0" err="1">
                <a:sym typeface="Wingdings" pitchFamily="2" charset="2"/>
              </a:rPr>
              <a:t>Yudhishthira</a:t>
            </a:r>
            <a:r>
              <a:rPr lang="en-US" sz="1800" dirty="0">
                <a:sym typeface="Wingdings" pitchFamily="2" charset="2"/>
              </a:rPr>
              <a:t> securely in power. Thus she illuminates a deeper relationship with Krishna that “God, the remover of the devotees’ dangers.”. Instead she points to the higher realization that devotees do not desire an anxiety free life bereft of Krishna’s association, but even a life of trial if such trials keep them in Krishna’s association</a:t>
            </a:r>
            <a:r>
              <a:rPr lang="en-US" sz="1800" dirty="0" smtClean="0">
                <a:sym typeface="Wingdings" pitchFamily="2" charset="2"/>
              </a:rPr>
              <a:t>.</a:t>
            </a:r>
            <a:endParaRPr lang="en-US" sz="1800" dirty="0">
              <a:sym typeface="Wingdings" pitchFamily="2" charset="2"/>
            </a:endParaRPr>
          </a:p>
        </p:txBody>
      </p:sp>
      <p:pic>
        <p:nvPicPr>
          <p:cNvPr id="7" name="Picture 5" descr="kuntidevi"/>
          <p:cNvPicPr>
            <a:picLocks noChangeAspect="1" noChangeArrowheads="1"/>
          </p:cNvPicPr>
          <p:nvPr/>
        </p:nvPicPr>
        <p:blipFill>
          <a:blip r:embed="rId3" cstate="print"/>
          <a:srcRect/>
          <a:stretch>
            <a:fillRect/>
          </a:stretch>
        </p:blipFill>
        <p:spPr bwMode="auto">
          <a:xfrm>
            <a:off x="0" y="304800"/>
            <a:ext cx="1485737" cy="1390650"/>
          </a:xfrm>
          <a:prstGeom prst="rect">
            <a:avLst/>
          </a:prstGeom>
          <a:noFill/>
        </p:spPr>
      </p:pic>
      <p:sp>
        <p:nvSpPr>
          <p:cNvPr id="8" name="Rectangle 2"/>
          <p:cNvSpPr>
            <a:spLocks noGrp="1" noChangeArrowheads="1"/>
          </p:cNvSpPr>
          <p:nvPr>
            <p:ph type="title"/>
          </p:nvPr>
        </p:nvSpPr>
        <p:spPr>
          <a:xfrm>
            <a:off x="457200" y="274638"/>
            <a:ext cx="8229600" cy="1143000"/>
          </a:xfrm>
        </p:spPr>
        <p:txBody>
          <a:bodyPr>
            <a:normAutofit fontScale="90000"/>
          </a:bodyPr>
          <a:lstStyle/>
          <a:p>
            <a:r>
              <a:rPr lang="en-US" sz="4000" dirty="0" smtClean="0"/>
              <a:t>         Texts </a:t>
            </a:r>
            <a:r>
              <a:rPr lang="en-US" sz="4000" dirty="0"/>
              <a:t>17-36: </a:t>
            </a:r>
            <a:r>
              <a:rPr lang="en-US" sz="4000" dirty="0" err="1"/>
              <a:t>Kunti</a:t>
            </a:r>
            <a:r>
              <a:rPr lang="en-US" sz="4000" dirty="0"/>
              <a:t> Devi Begins to offer Prayers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1buddhis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pple 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pple 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pple 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pple 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pple 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pple 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TS030004114">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pple 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pple 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BoxedArt_Buddhist</Template>
  <TotalTime>671</TotalTime>
  <Words>1387</Words>
  <Application>Microsoft Office PowerPoint</Application>
  <PresentationFormat>On-screen Show (4:3)</PresentationFormat>
  <Paragraphs>151</Paragraphs>
  <Slides>17</Slides>
  <Notes>17</Notes>
  <HiddenSlides>0</HiddenSlides>
  <MMClips>0</MMClips>
  <ScaleCrop>false</ScaleCrop>
  <HeadingPairs>
    <vt:vector size="4" baseType="variant">
      <vt:variant>
        <vt:lpstr>Theme</vt:lpstr>
      </vt:variant>
      <vt:variant>
        <vt:i4>26</vt:i4>
      </vt:variant>
      <vt:variant>
        <vt:lpstr>Slide Titles</vt:lpstr>
      </vt:variant>
      <vt:variant>
        <vt:i4>17</vt:i4>
      </vt:variant>
    </vt:vector>
  </HeadingPairs>
  <TitlesOfParts>
    <vt:vector size="43" baseType="lpstr">
      <vt:lpstr>11buddhist</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TS030004114</vt:lpstr>
      <vt:lpstr>Canto 1 Chapter 8 Summary</vt:lpstr>
      <vt:lpstr>Chapter 8 Summary</vt:lpstr>
      <vt:lpstr>Texts 1-16: Krsna Again Saves His devotees </vt:lpstr>
      <vt:lpstr>Texts 1-16: Krsna Again Saves His devotees</vt:lpstr>
      <vt:lpstr>Texts 1-16: Krsna Again Saves His devotees</vt:lpstr>
      <vt:lpstr>Lessons: From Ashvatthama</vt:lpstr>
      <vt:lpstr>Texts 17-36: Kunti Devi Begins to offer Prayers</vt:lpstr>
      <vt:lpstr>         Texts 17-36: Kunti Devi Begins to offer Prayers</vt:lpstr>
      <vt:lpstr>         Texts 17-36: Kunti Devi Begins to offer Prayers</vt:lpstr>
      <vt:lpstr>         Texts 17-36: Kunti Devi Begins to offer Prayers</vt:lpstr>
      <vt:lpstr>         Texts 17-36: Kunti Devi Begins to offer Prayers</vt:lpstr>
      <vt:lpstr>   Texts 37-43: Kuntidevi Concludes by          Expressing Her Fear- and Her Actual Desire   </vt:lpstr>
      <vt:lpstr>   Texts 37-43: Kuntidevi Concludes by          Expressing Her Fear- and Her Actual Desire   </vt:lpstr>
      <vt:lpstr>   Texts 37-43: Kuntidevi Concludes by          Expressing Her Fear- and Her Actual Desire   </vt:lpstr>
      <vt:lpstr>Texts 44-52: Krsna Accepts Kuntidevi’s Prayers and Hears the distressed Words of Yudhisthira Maharaja</vt:lpstr>
      <vt:lpstr>Texts 44-52: Krsna Accepts Kuntidevi’s Prayers and Hears the distressed Words of Yudhisthira Maharaja</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navkishori dasi</dc:creator>
  <cp:lastModifiedBy>navkishori</cp:lastModifiedBy>
  <cp:revision>14</cp:revision>
  <dcterms:created xsi:type="dcterms:W3CDTF">2011-06-10T19:34:49Z</dcterms:created>
  <dcterms:modified xsi:type="dcterms:W3CDTF">2011-06-20T20:16:56Z</dcterms:modified>
</cp:coreProperties>
</file>